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7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8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9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2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13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4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15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16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theme/theme17.xml" ContentType="application/vnd.openxmlformats-officedocument.theme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8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9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theme/theme20.xml" ContentType="application/vnd.openxmlformats-officedocument.theme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21.xml" ContentType="application/vnd.openxmlformats-officedocument.theme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theme/theme22.xml" ContentType="application/vnd.openxmlformats-officedocument.theme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theme/theme23.xml" ContentType="application/vnd.openxmlformats-officedocument.theme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theme/theme24.xml" ContentType="application/vnd.openxmlformats-officedocument.theme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theme/theme25.xml" ContentType="application/vnd.openxmlformats-officedocument.theme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theme/theme26.xml" ContentType="application/vnd.openxmlformats-officedocument.theme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theme/theme27.xml" ContentType="application/vnd.openxmlformats-officedocument.theme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theme/theme28.xml" ContentType="application/vnd.openxmlformats-officedocument.theme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theme/theme29.xml" ContentType="application/vnd.openxmlformats-officedocument.theme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theme/theme30.xml" ContentType="application/vnd.openxmlformats-officedocument.theme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theme/theme31.xml" ContentType="application/vnd.openxmlformats-officedocument.theme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theme/theme32.xml" ContentType="application/vnd.openxmlformats-officedocument.theme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theme/theme33.xml" ContentType="application/vnd.openxmlformats-officedocument.theme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theme/theme34.xml" ContentType="application/vnd.openxmlformats-officedocument.theme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theme/theme35.xml" ContentType="application/vnd.openxmlformats-officedocument.theme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theme/theme36.xml" ContentType="application/vnd.openxmlformats-officedocument.theme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theme/theme37.xml" ContentType="application/vnd.openxmlformats-officedocument.theme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theme/theme38.xml" ContentType="application/vnd.openxmlformats-officedocument.theme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theme/theme39.xml" ContentType="application/vnd.openxmlformats-officedocument.theme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theme/theme40.xml" ContentType="application/vnd.openxmlformats-officedocument.theme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theme/theme41.xml" ContentType="application/vnd.openxmlformats-officedocument.theme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theme/theme42.xml" ContentType="application/vnd.openxmlformats-officedocument.theme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theme/theme43.xml" ContentType="application/vnd.openxmlformats-officedocument.theme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theme/theme44.xml" ContentType="application/vnd.openxmlformats-officedocument.theme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theme/theme45.xml" ContentType="application/vnd.openxmlformats-officedocument.theme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theme/theme46.xml" ContentType="application/vnd.openxmlformats-officedocument.theme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812" r:id="rId3"/>
    <p:sldMasterId id="2147483824" r:id="rId4"/>
    <p:sldMasterId id="2147483848" r:id="rId5"/>
    <p:sldMasterId id="2147483872" r:id="rId6"/>
    <p:sldMasterId id="2147483909" r:id="rId7"/>
    <p:sldMasterId id="2147483936" r:id="rId8"/>
    <p:sldMasterId id="2147484087" r:id="rId9"/>
    <p:sldMasterId id="2147484099" r:id="rId10"/>
    <p:sldMasterId id="2147484281" r:id="rId11"/>
    <p:sldMasterId id="2147484522" r:id="rId12"/>
    <p:sldMasterId id="2147484571" r:id="rId13"/>
    <p:sldMasterId id="2147484777" r:id="rId14"/>
    <p:sldMasterId id="2147484837" r:id="rId15"/>
    <p:sldMasterId id="2147484849" r:id="rId16"/>
    <p:sldMasterId id="2147484861" r:id="rId17"/>
    <p:sldMasterId id="2147484873" r:id="rId18"/>
    <p:sldMasterId id="2147484969" r:id="rId19"/>
    <p:sldMasterId id="2147485410" r:id="rId20"/>
    <p:sldMasterId id="2147485520" r:id="rId21"/>
    <p:sldMasterId id="2147485532" r:id="rId22"/>
    <p:sldMasterId id="2147485665" r:id="rId23"/>
    <p:sldMasterId id="2147485714" r:id="rId24"/>
    <p:sldMasterId id="2147486472" r:id="rId25"/>
    <p:sldMasterId id="2147486594" r:id="rId26"/>
    <p:sldMasterId id="2147486871" r:id="rId27"/>
    <p:sldMasterId id="2147487120" r:id="rId28"/>
    <p:sldMasterId id="2147487144" r:id="rId29"/>
    <p:sldMasterId id="2147487194" r:id="rId30"/>
    <p:sldMasterId id="2147487206" r:id="rId31"/>
    <p:sldMasterId id="2147487258" r:id="rId32"/>
    <p:sldMasterId id="2147487574" r:id="rId33"/>
    <p:sldMasterId id="2147487623" r:id="rId34"/>
    <p:sldMasterId id="2147487743" r:id="rId35"/>
    <p:sldMasterId id="2147488085" r:id="rId36"/>
    <p:sldMasterId id="2147488097" r:id="rId37"/>
    <p:sldMasterId id="2147488265" r:id="rId38"/>
    <p:sldMasterId id="2147488340" r:id="rId39"/>
    <p:sldMasterId id="2147488378" r:id="rId40"/>
    <p:sldMasterId id="2147488559" r:id="rId41"/>
    <p:sldMasterId id="2147488991" r:id="rId42"/>
    <p:sldMasterId id="2147489216" r:id="rId43"/>
    <p:sldMasterId id="2147489228" r:id="rId44"/>
    <p:sldMasterId id="2147489252" r:id="rId45"/>
    <p:sldMasterId id="2147489265" r:id="rId46"/>
    <p:sldMasterId id="2147489277" r:id="rId47"/>
  </p:sldMasterIdLst>
  <p:notesMasterIdLst>
    <p:notesMasterId r:id="rId79"/>
  </p:notesMasterIdLst>
  <p:handoutMasterIdLst>
    <p:handoutMasterId r:id="rId80"/>
  </p:handoutMasterIdLst>
  <p:sldIdLst>
    <p:sldId id="5509" r:id="rId48"/>
    <p:sldId id="5529" r:id="rId49"/>
    <p:sldId id="5574" r:id="rId50"/>
    <p:sldId id="5603" r:id="rId51"/>
    <p:sldId id="5602" r:id="rId52"/>
    <p:sldId id="5605" r:id="rId53"/>
    <p:sldId id="5594" r:id="rId54"/>
    <p:sldId id="5604" r:id="rId55"/>
    <p:sldId id="5595" r:id="rId56"/>
    <p:sldId id="5597" r:id="rId57"/>
    <p:sldId id="5608" r:id="rId58"/>
    <p:sldId id="5609" r:id="rId59"/>
    <p:sldId id="5606" r:id="rId60"/>
    <p:sldId id="5607" r:id="rId61"/>
    <p:sldId id="5611" r:id="rId62"/>
    <p:sldId id="5610" r:id="rId63"/>
    <p:sldId id="5613" r:id="rId64"/>
    <p:sldId id="5612" r:id="rId65"/>
    <p:sldId id="5614" r:id="rId66"/>
    <p:sldId id="5615" r:id="rId67"/>
    <p:sldId id="5616" r:id="rId68"/>
    <p:sldId id="5617" r:id="rId69"/>
    <p:sldId id="5618" r:id="rId70"/>
    <p:sldId id="5620" r:id="rId71"/>
    <p:sldId id="5622" r:id="rId72"/>
    <p:sldId id="5626" r:id="rId73"/>
    <p:sldId id="5619" r:id="rId74"/>
    <p:sldId id="5621" r:id="rId75"/>
    <p:sldId id="5623" r:id="rId76"/>
    <p:sldId id="5624" r:id="rId77"/>
    <p:sldId id="5625" r:id="rId7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8D5E6"/>
    <a:srgbClr val="FFBD93"/>
    <a:srgbClr val="F5ABE2"/>
    <a:srgbClr val="2A55D6"/>
    <a:srgbClr val="0000FF"/>
    <a:srgbClr val="FF00C4"/>
    <a:srgbClr val="0432FF"/>
    <a:srgbClr val="67BDE3"/>
    <a:srgbClr val="E48B00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5" autoAdjust="0"/>
    <p:restoredTop sz="74737" autoAdjust="0"/>
  </p:normalViewPr>
  <p:slideViewPr>
    <p:cSldViewPr>
      <p:cViewPr varScale="1">
        <p:scale>
          <a:sx n="71" d="100"/>
          <a:sy n="71" d="100"/>
        </p:scale>
        <p:origin x="63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1" d="100"/>
          <a:sy n="101" d="100"/>
        </p:scale>
        <p:origin x="-3228" y="-108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" Target="slides/slide16.xml"/><Relationship Id="rId68" Type="http://schemas.openxmlformats.org/officeDocument/2006/relationships/slide" Target="slides/slide21.xml"/><Relationship Id="rId84" Type="http://schemas.openxmlformats.org/officeDocument/2006/relationships/tableStyles" Target="tableStyles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" Target="slides/slide6.xml"/><Relationship Id="rId58" Type="http://schemas.openxmlformats.org/officeDocument/2006/relationships/slide" Target="slides/slide11.xml"/><Relationship Id="rId74" Type="http://schemas.openxmlformats.org/officeDocument/2006/relationships/slide" Target="slides/slide27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14.xml"/><Relationship Id="rId82" Type="http://schemas.openxmlformats.org/officeDocument/2006/relationships/viewProps" Target="viewProp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Master" Target="slideMasters/slideMaster43.xml"/><Relationship Id="rId48" Type="http://schemas.openxmlformats.org/officeDocument/2006/relationships/slide" Target="slides/slide1.xml"/><Relationship Id="rId56" Type="http://schemas.openxmlformats.org/officeDocument/2006/relationships/slide" Target="slides/slide9.xml"/><Relationship Id="rId64" Type="http://schemas.openxmlformats.org/officeDocument/2006/relationships/slide" Target="slides/slide17.xml"/><Relationship Id="rId69" Type="http://schemas.openxmlformats.org/officeDocument/2006/relationships/slide" Target="slides/slide22.xml"/><Relationship Id="rId77" Type="http://schemas.openxmlformats.org/officeDocument/2006/relationships/slide" Target="slides/slide3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.xml"/><Relationship Id="rId72" Type="http://schemas.openxmlformats.org/officeDocument/2006/relationships/slide" Target="slides/slide25.xml"/><Relationship Id="rId80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Master" Target="slideMasters/slideMaster46.xml"/><Relationship Id="rId59" Type="http://schemas.openxmlformats.org/officeDocument/2006/relationships/slide" Target="slides/slide12.xml"/><Relationship Id="rId67" Type="http://schemas.openxmlformats.org/officeDocument/2006/relationships/slide" Target="slides/slide20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" Target="slides/slide7.xml"/><Relationship Id="rId62" Type="http://schemas.openxmlformats.org/officeDocument/2006/relationships/slide" Target="slides/slide15.xml"/><Relationship Id="rId70" Type="http://schemas.openxmlformats.org/officeDocument/2006/relationships/slide" Target="slides/slide23.xml"/><Relationship Id="rId75" Type="http://schemas.openxmlformats.org/officeDocument/2006/relationships/slide" Target="slides/slide28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" Target="slides/slide2.xml"/><Relationship Id="rId57" Type="http://schemas.openxmlformats.org/officeDocument/2006/relationships/slide" Target="slides/slide10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" Target="slides/slide5.xml"/><Relationship Id="rId60" Type="http://schemas.openxmlformats.org/officeDocument/2006/relationships/slide" Target="slides/slide13.xml"/><Relationship Id="rId65" Type="http://schemas.openxmlformats.org/officeDocument/2006/relationships/slide" Target="slides/slide18.xml"/><Relationship Id="rId73" Type="http://schemas.openxmlformats.org/officeDocument/2006/relationships/slide" Target="slides/slide26.xml"/><Relationship Id="rId78" Type="http://schemas.openxmlformats.org/officeDocument/2006/relationships/slide" Target="slides/slide31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34" Type="http://schemas.openxmlformats.org/officeDocument/2006/relationships/slideMaster" Target="slideMasters/slideMaster34.xml"/><Relationship Id="rId50" Type="http://schemas.openxmlformats.org/officeDocument/2006/relationships/slide" Target="slides/slide3.xml"/><Relationship Id="rId55" Type="http://schemas.openxmlformats.org/officeDocument/2006/relationships/slide" Target="slides/slide8.xml"/><Relationship Id="rId76" Type="http://schemas.openxmlformats.org/officeDocument/2006/relationships/slide" Target="slides/slide2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24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" Target="slides/slide1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C167E78-EA36-40A1-A9A0-B443C6CB1F60}" type="datetimeFigureOut">
              <a:rPr lang="en-US" smtClean="0"/>
              <a:pPr/>
              <a:t>9/30/23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E401BE2-F7AC-4C50-A6E5-F6C806E13D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9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8D89EF4-2B2A-4F54-A6DD-1EB35DCF17B3}" type="datetimeFigureOut">
              <a:rPr lang="en-US" smtClean="0"/>
              <a:pPr/>
              <a:t>9/30/23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B959945-7217-484B-8E74-88DC87A74B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7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Overcome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794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We say, "The variable named courseGrade is assigned a value of 99," or more simply, "courseGrade is assigned 99."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25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Evaluated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07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16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45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58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24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The number in front of the </a:t>
            </a:r>
            <a:r>
              <a:rPr lang="en-US" altLang="en-US" sz="1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e</a:t>
            </a:r>
            <a:r>
              <a:rPr lang="en-US" altLang="en-US" sz="1200" dirty="0"/>
              <a:t> does not need to contain a decimal point.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70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two data types are compatible.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we assign value of a smaller data type to a bigger data type.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35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95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15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44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862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want to assign a value of larger data type to a smaller data type we perform explicit type casting or narrowing.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97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41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25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289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0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49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class name.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method name.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predefined class name.</a:t>
            </a:r>
          </a:p>
          <a:p>
            <a:pPr fontAlgn="base"/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variable name.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variable name.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97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1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27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45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399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237537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247826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798383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820733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077888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25" tIns="45713" rIns="91425" bIns="45713"/>
          <a:lstStyle/>
          <a:p>
            <a:pPr defTabSz="914259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606719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01064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41158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69188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130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792512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236361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666256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85251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190055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774506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546172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395310"/>
          </a:xfrm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110258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919528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95997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altLang="en-US" dirty="0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942203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789655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437517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839402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38992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253517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485112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939329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987462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334739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97461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69925" indent="-325438">
              <a:buFont typeface="Wingdings" charset="2"/>
              <a:buChar char="q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28600" y="908720"/>
            <a:ext cx="861060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504414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48924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244487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776866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915277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009747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38578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6562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23875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627791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90810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060498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252285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81355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680472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242114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464020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771237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381690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737539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964383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16" tIns="45709" rIns="91416" bIns="45709"/>
          <a:lstStyle/>
          <a:p>
            <a:pPr defTabSz="914165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10202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737585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157730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82" indent="0">
              <a:buNone/>
              <a:defRPr sz="1800"/>
            </a:lvl2pPr>
            <a:lvl3pPr marL="914165" indent="0">
              <a:buNone/>
              <a:defRPr sz="1600"/>
            </a:lvl3pPr>
            <a:lvl4pPr marL="1371250" indent="0">
              <a:buNone/>
              <a:defRPr sz="1400"/>
            </a:lvl4pPr>
            <a:lvl5pPr marL="1828332" indent="0">
              <a:buNone/>
              <a:defRPr sz="1400"/>
            </a:lvl5pPr>
            <a:lvl6pPr marL="2285415" indent="0">
              <a:buNone/>
              <a:defRPr sz="1400"/>
            </a:lvl6pPr>
            <a:lvl7pPr marL="2742500" indent="0">
              <a:buNone/>
              <a:defRPr sz="1400"/>
            </a:lvl7pPr>
            <a:lvl8pPr marL="3199580" indent="0">
              <a:buNone/>
              <a:defRPr sz="1400"/>
            </a:lvl8pPr>
            <a:lvl9pPr marL="365666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4299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900483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85155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013795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506705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184746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82" indent="0">
              <a:buNone/>
              <a:defRPr sz="2800"/>
            </a:lvl2pPr>
            <a:lvl3pPr marL="914165" indent="0">
              <a:buNone/>
              <a:defRPr sz="2400"/>
            </a:lvl3pPr>
            <a:lvl4pPr marL="1371250" indent="0">
              <a:buNone/>
              <a:defRPr sz="2000"/>
            </a:lvl4pPr>
            <a:lvl5pPr marL="1828332" indent="0">
              <a:buNone/>
              <a:defRPr sz="2000"/>
            </a:lvl5pPr>
            <a:lvl6pPr marL="2285415" indent="0">
              <a:buNone/>
              <a:defRPr sz="2000"/>
            </a:lvl6pPr>
            <a:lvl7pPr marL="2742500" indent="0">
              <a:buNone/>
              <a:defRPr sz="2000"/>
            </a:lvl7pPr>
            <a:lvl8pPr marL="3199580" indent="0">
              <a:buNone/>
              <a:defRPr sz="2000"/>
            </a:lvl8pPr>
            <a:lvl9pPr marL="365666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774164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804165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26492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594966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16" tIns="45709" rIns="91416" bIns="45709"/>
          <a:lstStyle/>
          <a:p>
            <a:pPr defTabSz="914165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588555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595845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82" indent="0">
              <a:buNone/>
              <a:defRPr sz="1800"/>
            </a:lvl2pPr>
            <a:lvl3pPr marL="914165" indent="0">
              <a:buNone/>
              <a:defRPr sz="1600"/>
            </a:lvl3pPr>
            <a:lvl4pPr marL="1371250" indent="0">
              <a:buNone/>
              <a:defRPr sz="1400"/>
            </a:lvl4pPr>
            <a:lvl5pPr marL="1828332" indent="0">
              <a:buNone/>
              <a:defRPr sz="1400"/>
            </a:lvl5pPr>
            <a:lvl6pPr marL="2285415" indent="0">
              <a:buNone/>
              <a:defRPr sz="1400"/>
            </a:lvl6pPr>
            <a:lvl7pPr marL="2742500" indent="0">
              <a:buNone/>
              <a:defRPr sz="1400"/>
            </a:lvl7pPr>
            <a:lvl8pPr marL="3199580" indent="0">
              <a:buNone/>
              <a:defRPr sz="1400"/>
            </a:lvl8pPr>
            <a:lvl9pPr marL="365666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865600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087117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221515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218779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316749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382393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82" indent="0">
              <a:buNone/>
              <a:defRPr sz="2800"/>
            </a:lvl2pPr>
            <a:lvl3pPr marL="914165" indent="0">
              <a:buNone/>
              <a:defRPr sz="2400"/>
            </a:lvl3pPr>
            <a:lvl4pPr marL="1371250" indent="0">
              <a:buNone/>
              <a:defRPr sz="2000"/>
            </a:lvl4pPr>
            <a:lvl5pPr marL="1828332" indent="0">
              <a:buNone/>
              <a:defRPr sz="2000"/>
            </a:lvl5pPr>
            <a:lvl6pPr marL="2285415" indent="0">
              <a:buNone/>
              <a:defRPr sz="2000"/>
            </a:lvl6pPr>
            <a:lvl7pPr marL="2742500" indent="0">
              <a:buNone/>
              <a:defRPr sz="2000"/>
            </a:lvl7pPr>
            <a:lvl8pPr marL="3199580" indent="0">
              <a:buNone/>
              <a:defRPr sz="2000"/>
            </a:lvl8pPr>
            <a:lvl9pPr marL="365666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510711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73656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963788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059779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02" tIns="45702" rIns="91402" bIns="45702"/>
          <a:lstStyle/>
          <a:p>
            <a:pPr defTabSz="914024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4614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307966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1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1" indent="0">
              <a:buNone/>
              <a:defRPr sz="1800"/>
            </a:lvl2pPr>
            <a:lvl3pPr marL="914024" indent="0">
              <a:buNone/>
              <a:defRPr sz="1600"/>
            </a:lvl3pPr>
            <a:lvl4pPr marL="1371040" indent="0">
              <a:buNone/>
              <a:defRPr sz="1400"/>
            </a:lvl4pPr>
            <a:lvl5pPr marL="1828052" indent="0">
              <a:buNone/>
              <a:defRPr sz="1400"/>
            </a:lvl5pPr>
            <a:lvl6pPr marL="2285064" indent="0">
              <a:buNone/>
              <a:defRPr sz="1400"/>
            </a:lvl6pPr>
            <a:lvl7pPr marL="2742079" indent="0">
              <a:buNone/>
              <a:defRPr sz="1400"/>
            </a:lvl7pPr>
            <a:lvl8pPr marL="3199088" indent="0">
              <a:buNone/>
              <a:defRPr sz="1400"/>
            </a:lvl8pPr>
            <a:lvl9pPr marL="36561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766992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69532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072713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40216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551887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893416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1" indent="0">
              <a:buNone/>
              <a:defRPr sz="2800"/>
            </a:lvl2pPr>
            <a:lvl3pPr marL="914024" indent="0">
              <a:buNone/>
              <a:defRPr sz="2400"/>
            </a:lvl3pPr>
            <a:lvl4pPr marL="1371040" indent="0">
              <a:buNone/>
              <a:defRPr sz="2000"/>
            </a:lvl4pPr>
            <a:lvl5pPr marL="1828052" indent="0">
              <a:buNone/>
              <a:defRPr sz="2000"/>
            </a:lvl5pPr>
            <a:lvl6pPr marL="2285064" indent="0">
              <a:buNone/>
              <a:defRPr sz="2000"/>
            </a:lvl6pPr>
            <a:lvl7pPr marL="2742079" indent="0">
              <a:buNone/>
              <a:defRPr sz="2000"/>
            </a:lvl7pPr>
            <a:lvl8pPr marL="3199088" indent="0">
              <a:buNone/>
              <a:defRPr sz="2000"/>
            </a:lvl8pPr>
            <a:lvl9pPr marL="365610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62361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197620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074657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777081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878914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489629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560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459952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123489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066245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883743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2485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914348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647908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390558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037458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CDD642-5717-9C43-BCF7-E4F88A58C1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22593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84AC23-9DE4-C746-BC02-D3085298AE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25448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065027-C458-0F45-A175-76C38D629A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62719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2552-3716-B24B-9F3D-FF7B024E8C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33555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D5230-971F-2E41-8CFA-14A60A5B22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20648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0DEAA0-2A78-7C4C-AC1D-0745BDD659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54556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A15DC-7DB6-2E4F-8E40-D436CE9278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0992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956" y="188640"/>
            <a:ext cx="8735888" cy="10668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563103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972F1-201A-1341-A138-68D516974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02723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7A4686-03CC-5744-B2F1-C7CFBAB9DD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47140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A60323-C27F-274D-98DD-E8A584096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46284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8D1A2-8B05-D448-BEED-1DCCC56698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0459"/>
      </p:ext>
    </p:extLst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2FA06-CF86-2545-AF2A-570D639DE5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30028"/>
      </p:ext>
    </p:extLst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461737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977340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964163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227174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42525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163028"/>
      </p:ext>
    </p:extLst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028508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796304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483577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701788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848879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933164"/>
      </p:ext>
    </p:extLst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02" tIns="45702" rIns="91402" bIns="45702"/>
          <a:lstStyle/>
          <a:p>
            <a:pPr defTabSz="914024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599387"/>
      </p:ext>
    </p:extLst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560067"/>
      </p:ext>
    </p:extLst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1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1" indent="0">
              <a:buNone/>
              <a:defRPr sz="1800"/>
            </a:lvl2pPr>
            <a:lvl3pPr marL="914024" indent="0">
              <a:buNone/>
              <a:defRPr sz="1600"/>
            </a:lvl3pPr>
            <a:lvl4pPr marL="1371040" indent="0">
              <a:buNone/>
              <a:defRPr sz="1400"/>
            </a:lvl4pPr>
            <a:lvl5pPr marL="1828052" indent="0">
              <a:buNone/>
              <a:defRPr sz="1400"/>
            </a:lvl5pPr>
            <a:lvl6pPr marL="2285064" indent="0">
              <a:buNone/>
              <a:defRPr sz="1400"/>
            </a:lvl6pPr>
            <a:lvl7pPr marL="2742079" indent="0">
              <a:buNone/>
              <a:defRPr sz="1400"/>
            </a:lvl7pPr>
            <a:lvl8pPr marL="3199088" indent="0">
              <a:buNone/>
              <a:defRPr sz="1400"/>
            </a:lvl8pPr>
            <a:lvl9pPr marL="36561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34862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12077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37853"/>
      </p:ext>
    </p:extLst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624576"/>
      </p:ext>
    </p:extLst>
  </p:cSld>
  <p:clrMapOvr>
    <a:masterClrMapping/>
  </p:clrMapOvr>
  <p:transition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77436"/>
      </p:ext>
    </p:extLst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739623"/>
      </p:ext>
    </p:extLst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802086"/>
      </p:ext>
    </p:extLst>
  </p:cSld>
  <p:clrMapOvr>
    <a:masterClrMapping/>
  </p:clrMapOvr>
  <p:transition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1" indent="0">
              <a:buNone/>
              <a:defRPr sz="2800"/>
            </a:lvl2pPr>
            <a:lvl3pPr marL="914024" indent="0">
              <a:buNone/>
              <a:defRPr sz="2400"/>
            </a:lvl3pPr>
            <a:lvl4pPr marL="1371040" indent="0">
              <a:buNone/>
              <a:defRPr sz="2000"/>
            </a:lvl4pPr>
            <a:lvl5pPr marL="1828052" indent="0">
              <a:buNone/>
              <a:defRPr sz="2000"/>
            </a:lvl5pPr>
            <a:lvl6pPr marL="2285064" indent="0">
              <a:buNone/>
              <a:defRPr sz="2000"/>
            </a:lvl6pPr>
            <a:lvl7pPr marL="2742079" indent="0">
              <a:buNone/>
              <a:defRPr sz="2000"/>
            </a:lvl7pPr>
            <a:lvl8pPr marL="3199088" indent="0">
              <a:buNone/>
              <a:defRPr sz="2000"/>
            </a:lvl8pPr>
            <a:lvl9pPr marL="365610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001118"/>
      </p:ext>
    </p:extLst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235911"/>
      </p:ext>
    </p:extLst>
  </p:cSld>
  <p:clrMapOvr>
    <a:masterClrMapping/>
  </p:clrMapOvr>
  <p:transition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48123"/>
      </p:ext>
    </p:extLst>
  </p:cSld>
  <p:clrMapOvr>
    <a:masterClrMapping/>
  </p:clrMapOvr>
  <p:transition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16" tIns="45709" rIns="91416" bIns="45709"/>
          <a:lstStyle/>
          <a:p>
            <a:pPr defTabSz="914165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193878"/>
      </p:ext>
    </p:extLst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185237"/>
      </p:ext>
    </p:extLst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82" indent="0">
              <a:buNone/>
              <a:defRPr sz="1800"/>
            </a:lvl2pPr>
            <a:lvl3pPr marL="914165" indent="0">
              <a:buNone/>
              <a:defRPr sz="1600"/>
            </a:lvl3pPr>
            <a:lvl4pPr marL="1371250" indent="0">
              <a:buNone/>
              <a:defRPr sz="1400"/>
            </a:lvl4pPr>
            <a:lvl5pPr marL="1828332" indent="0">
              <a:buNone/>
              <a:defRPr sz="1400"/>
            </a:lvl5pPr>
            <a:lvl6pPr marL="2285415" indent="0">
              <a:buNone/>
              <a:defRPr sz="1400"/>
            </a:lvl6pPr>
            <a:lvl7pPr marL="2742500" indent="0">
              <a:buNone/>
              <a:defRPr sz="1400"/>
            </a:lvl7pPr>
            <a:lvl8pPr marL="3199580" indent="0">
              <a:buNone/>
              <a:defRPr sz="1400"/>
            </a:lvl8pPr>
            <a:lvl9pPr marL="365666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88369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89560"/>
      </p:ext>
    </p:extLst>
  </p:cSld>
  <p:clrMapOvr>
    <a:masterClrMapping/>
  </p:clrMapOvr>
  <p:transition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650700"/>
      </p:ext>
    </p:extLst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384331"/>
      </p:ext>
    </p:extLst>
  </p:cSld>
  <p:clrMapOvr>
    <a:masterClrMapping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802"/>
      </p:ext>
    </p:extLst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577748"/>
      </p:ext>
    </p:extLst>
  </p:cSld>
  <p:clrMapOvr>
    <a:masterClrMapping/>
  </p:clrMapOvr>
  <p:transition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9025"/>
      </p:ext>
    </p:extLst>
  </p:cSld>
  <p:clrMapOvr>
    <a:masterClrMapping/>
  </p:clrMapOvr>
  <p:transition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82" indent="0">
              <a:buNone/>
              <a:defRPr sz="2800"/>
            </a:lvl2pPr>
            <a:lvl3pPr marL="914165" indent="0">
              <a:buNone/>
              <a:defRPr sz="2400"/>
            </a:lvl3pPr>
            <a:lvl4pPr marL="1371250" indent="0">
              <a:buNone/>
              <a:defRPr sz="2000"/>
            </a:lvl4pPr>
            <a:lvl5pPr marL="1828332" indent="0">
              <a:buNone/>
              <a:defRPr sz="2000"/>
            </a:lvl5pPr>
            <a:lvl6pPr marL="2285415" indent="0">
              <a:buNone/>
              <a:defRPr sz="2000"/>
            </a:lvl6pPr>
            <a:lvl7pPr marL="2742500" indent="0">
              <a:buNone/>
              <a:defRPr sz="2000"/>
            </a:lvl7pPr>
            <a:lvl8pPr marL="3199580" indent="0">
              <a:buNone/>
              <a:defRPr sz="2000"/>
            </a:lvl8pPr>
            <a:lvl9pPr marL="365666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20365"/>
      </p:ext>
    </p:extLst>
  </p:cSld>
  <p:clrMapOvr>
    <a:masterClrMapping/>
  </p:clrMapOvr>
  <p:transition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159023"/>
      </p:ext>
    </p:extLst>
  </p:cSld>
  <p:clrMapOvr>
    <a:masterClrMapping/>
  </p:clrMapOvr>
  <p:transition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583518"/>
      </p:ext>
    </p:extLst>
  </p:cSld>
  <p:clrMapOvr>
    <a:masterClrMapping/>
  </p:clrMapOvr>
  <p:transition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6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637" y="712594"/>
            <a:ext cx="8086725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638" y="3897565"/>
            <a:ext cx="8086724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1047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58197"/>
      </p:ext>
    </p:extLst>
  </p:cSld>
  <p:clrMapOvr>
    <a:masterClrMapping/>
  </p:clrMapOvr>
  <p:transition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23825" y="1241652"/>
            <a:ext cx="8897938" cy="5224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4591281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  <a:solidFill>
            <a:schemeClr val="bg1"/>
          </a:solidFill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753903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798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603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4595767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98" y="1197209"/>
            <a:ext cx="4271962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798" y="2029968"/>
            <a:ext cx="4271962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603" y="1194345"/>
            <a:ext cx="4271962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603" y="2025216"/>
            <a:ext cx="4271962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0774320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865466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55635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8291441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6031951"/>
            <a:ext cx="6922008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8623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2987500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7693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321076"/>
      </p:ext>
    </p:extLst>
  </p:cSld>
  <p:clrMapOvr>
    <a:masterClrMapping/>
  </p:clrMapOvr>
  <p:transition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CE054-F1E5-374D-A24E-887477C053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175784"/>
      </p:ext>
    </p:extLst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2004D-7284-C244-B275-AB956C6651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124249"/>
      </p:ext>
    </p:extLst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817D1-13B0-D341-B1C4-34616D3933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265628"/>
      </p:ext>
    </p:extLst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67096-FD7F-A949-B565-8298951E6B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6231"/>
      </p:ext>
    </p:extLst>
  </p:cSld>
  <p:clrMapOvr>
    <a:masterClrMapping/>
  </p:clrMapOvr>
  <p:transition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077C3-3C60-8640-A1DD-3718D4D0D7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75383"/>
      </p:ext>
    </p:extLst>
  </p:cSld>
  <p:clrMapOvr>
    <a:masterClrMapping/>
  </p:clrMapOvr>
  <p:transition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41FDD-73B6-EC4A-BB35-BA0C8CCC36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011113"/>
      </p:ext>
    </p:extLst>
  </p:cSld>
  <p:clrMapOvr>
    <a:masterClrMapping/>
  </p:clrMapOvr>
  <p:transition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D2B92-4EF8-0940-9F90-1D39CCADBD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265468"/>
      </p:ext>
    </p:extLst>
  </p:cSld>
  <p:clrMapOvr>
    <a:masterClrMapping/>
  </p:clrMapOvr>
  <p:transition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4B1A2-EC3E-4448-972E-E198354A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952016"/>
      </p:ext>
    </p:extLst>
  </p:cSld>
  <p:clrMapOvr>
    <a:masterClrMapping/>
  </p:clrMapOvr>
  <p:transition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B71B7-33A4-004A-B24D-5E8A20C1D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853053"/>
      </p:ext>
    </p:extLst>
  </p:cSld>
  <p:clrMapOvr>
    <a:masterClrMapping/>
  </p:clrMapOvr>
  <p:transition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EE445-AD48-2049-A03E-4C865681EA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9214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399281"/>
      </p:ext>
    </p:extLst>
  </p:cSld>
  <p:clrMapOvr>
    <a:masterClrMapping/>
  </p:clrMapOvr>
  <p:transition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603A9-60B6-0741-B15F-17172804C1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73888"/>
      </p:ext>
    </p:extLst>
  </p:cSld>
  <p:clrMapOvr>
    <a:masterClrMapping/>
  </p:clrMapOvr>
  <p:transition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6D58A-9B40-E846-A790-9B6CD5A585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410633"/>
      </p:ext>
    </p:extLst>
  </p:cSld>
  <p:clrMapOvr>
    <a:masterClrMapping/>
  </p:clrMapOvr>
  <p:transition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844824"/>
            <a:ext cx="7772400" cy="1470025"/>
          </a:xfrm>
        </p:spPr>
        <p:txBody>
          <a:bodyPr anchor="ctr"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149080"/>
            <a:ext cx="6400800" cy="165618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69450811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68552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307237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1828504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038600" cy="49685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40768"/>
            <a:ext cx="4038600" cy="49685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290364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988840"/>
            <a:ext cx="4040188" cy="432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340768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988840"/>
            <a:ext cx="4041775" cy="432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857536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871302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560198658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479520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94594"/>
      </p:ext>
    </p:extLst>
  </p:cSld>
  <p:clrMapOvr>
    <a:masterClrMapping/>
  </p:clrMapOvr>
  <p:transition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556325"/>
      </p:ext>
    </p:extLst>
  </p:cSld>
  <p:clrMapOvr>
    <a:masterClrMapping/>
  </p:clrMapOvr>
  <p:transition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379847"/>
      </p:ext>
    </p:extLst>
  </p:cSld>
  <p:clrMapOvr>
    <a:masterClrMapping/>
  </p:clrMapOvr>
  <p:transition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572035"/>
      </p:ext>
    </p:extLst>
  </p:cSld>
  <p:clrMapOvr>
    <a:masterClrMapping/>
  </p:clrMapOvr>
  <p:transition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566681"/>
      </p:ext>
    </p:extLst>
  </p:cSld>
  <p:clrMapOvr>
    <a:masterClrMapping/>
  </p:clrMapOvr>
  <p:transition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079462"/>
      </p:ext>
    </p:extLst>
  </p:cSld>
  <p:clrMapOvr>
    <a:masterClrMapping/>
  </p:clrMapOvr>
  <p:transition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569968"/>
      </p:ext>
    </p:extLst>
  </p:cSld>
  <p:clrMapOvr>
    <a:masterClrMapping/>
  </p:clrMapOvr>
  <p:transition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015984"/>
      </p:ext>
    </p:extLst>
  </p:cSld>
  <p:clrMapOvr>
    <a:masterClrMapping/>
  </p:clrMapOvr>
  <p:transition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952"/>
      </p:ext>
    </p:extLst>
  </p:cSld>
  <p:clrMapOvr>
    <a:masterClrMapping/>
  </p:clrMapOvr>
  <p:transition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945983"/>
      </p:ext>
    </p:extLst>
  </p:cSld>
  <p:clrMapOvr>
    <a:masterClrMapping/>
  </p:clrMapOvr>
  <p:transition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2509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493300"/>
      </p:ext>
    </p:extLst>
  </p:cSld>
  <p:clrMapOvr>
    <a:masterClrMapping/>
  </p:clrMapOvr>
  <p:transition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6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51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29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24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33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61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58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57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10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01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59205"/>
      </p:ext>
    </p:extLst>
  </p:cSld>
  <p:clrMapOvr>
    <a:masterClrMapping/>
  </p:clrMapOvr>
  <p:transition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1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E240D94-E5C6-2B45-92EB-F7FCCB9B61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9261544"/>
      </p:ext>
    </p:extLst>
  </p:cSld>
  <p:clrMapOvr>
    <a:masterClrMapping/>
  </p:clrMapOvr>
  <p:transition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67B2952-2F74-D544-92BC-FBFBE9A340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4734131"/>
      </p:ext>
    </p:extLst>
  </p:cSld>
  <p:clrMapOvr>
    <a:masterClrMapping/>
  </p:clrMapOvr>
  <p:transition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F9F7682-838C-D145-8DB5-B49C18A130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8153688"/>
      </p:ext>
    </p:extLst>
  </p:cSld>
  <p:clrMapOvr>
    <a:masterClrMapping/>
  </p:clrMapOvr>
  <p:transition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E01938C-1825-4C47-ADAA-667501E8BB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6725712"/>
      </p:ext>
    </p:extLst>
  </p:cSld>
  <p:clrMapOvr>
    <a:masterClrMapping/>
  </p:clrMapOvr>
  <p:transition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2E44CBD-17AA-1C44-8BA0-F0313DF1E0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9638184"/>
      </p:ext>
    </p:extLst>
  </p:cSld>
  <p:clrMapOvr>
    <a:masterClrMapping/>
  </p:clrMapOvr>
  <p:transition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14E6E70-902E-8E4C-B56A-EB171DB5C3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0595539"/>
      </p:ext>
    </p:extLst>
  </p:cSld>
  <p:clrMapOvr>
    <a:masterClrMapping/>
  </p:clrMapOvr>
  <p:transition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1920B83-E5C7-4748-945F-F958559473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4433047"/>
      </p:ext>
    </p:extLst>
  </p:cSld>
  <p:clrMapOvr>
    <a:masterClrMapping/>
  </p:clrMapOvr>
  <p:transition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84C42A7-D582-E24E-B2AD-3611212565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5594660"/>
      </p:ext>
    </p:extLst>
  </p:cSld>
  <p:clrMapOvr>
    <a:masterClrMapping/>
  </p:clrMapOvr>
  <p:transition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45B44AF-607F-D14C-BF32-685CA37DFF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880189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80221"/>
      </p:ext>
    </p:extLst>
  </p:cSld>
  <p:clrMapOvr>
    <a:masterClrMapping/>
  </p:clrMapOvr>
  <p:transition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DCDFAA6-D8FF-694C-834A-ACCCD85222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3007646"/>
      </p:ext>
    </p:extLst>
  </p:cSld>
  <p:clrMapOvr>
    <a:masterClrMapping/>
  </p:clrMapOvr>
  <p:transition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D923AAA-1C55-7E45-B953-D9BFED328D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2791579"/>
      </p:ext>
    </p:extLst>
  </p:cSld>
  <p:clrMapOvr>
    <a:masterClrMapping/>
  </p:clrMapOvr>
  <p:transition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4097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637" y="712594"/>
            <a:ext cx="8086725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638" y="3897565"/>
            <a:ext cx="8086724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5019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23825" y="1241652"/>
            <a:ext cx="8897938" cy="5224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850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  <a:solidFill>
            <a:schemeClr val="bg1"/>
          </a:solidFill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42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798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603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031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98" y="1197209"/>
            <a:ext cx="4271962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798" y="2029968"/>
            <a:ext cx="4271962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603" y="1194345"/>
            <a:ext cx="4271962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603" y="2025216"/>
            <a:ext cx="4271962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979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94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907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32104"/>
      </p:ext>
    </p:extLst>
  </p:cSld>
  <p:clrMapOvr>
    <a:masterClrMapping/>
  </p:clrMapOvr>
  <p:transition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838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6031951"/>
            <a:ext cx="6922008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4380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66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64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668BF9C-93BB-B548-912F-BE2A1331A6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929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60F4C6C-A4AD-634C-B2AA-5823E85646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487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E9D27D4-CF21-B743-868C-38D13B2F42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75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8F35F6C-2FE9-E643-BA9E-744EBFA979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461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36820D8-511C-334B-9255-32401B2237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745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42E3693-D302-D64D-8335-04DBBDCAC3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47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4" name="Picture 3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26866"/>
      </p:ext>
    </p:extLst>
  </p:cSld>
  <p:clrMapOvr>
    <a:masterClrMapping/>
  </p:clrMapOvr>
  <p:transition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0C3B91E-9495-5D4C-A473-89DD744F31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649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317DB17-6DD3-1D47-9DC7-29C718BD88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046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B564A7-2749-BD47-ACBB-5E9A7893C5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383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3FA10DE-9244-444C-BB66-013E28A2DD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E2563C0-B5B3-BE4C-AFD7-D5025596D7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060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C66147B-D8F4-B34F-ACFC-F4150A9F50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882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B4B655F-9513-DB41-847A-CB5F5ABCD6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741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F70262A-25C7-1D4F-BA49-9AAD51FA1D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450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6AFF24C-C776-6444-B9B7-94F550F93C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37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3D46D27-56D0-344A-BE31-89C869EBEE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40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71892"/>
      </p:ext>
    </p:extLst>
  </p:cSld>
  <p:clrMapOvr>
    <a:masterClrMapping/>
  </p:clrMapOvr>
  <p:transition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925BFE8-1EE5-7749-87C6-59D7618397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501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9151F3C-38B5-C447-BBE5-70E1ABFC6B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85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07B9740-5855-2A42-B252-D99EB4C572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681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DC5EF0D-3683-CA41-828D-672F2E3955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691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D11A51B-8B96-BD4C-95B5-FCA03A36A3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232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89F2BAA-D8FE-2C4D-A9A5-9491AFC1AF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991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755826"/>
      </p:ext>
    </p:extLst>
  </p:cSld>
  <p:clrMapOvr>
    <a:masterClrMapping/>
  </p:clrMapOvr>
  <p:transition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57697"/>
      </p:ext>
    </p:extLst>
  </p:cSld>
  <p:clrMapOvr>
    <a:masterClrMapping/>
  </p:clrMapOvr>
  <p:transition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1008"/>
      </p:ext>
    </p:extLst>
  </p:cSld>
  <p:clrMapOvr>
    <a:masterClrMapping/>
  </p:clrMapOvr>
  <p:transition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900">
                <a:latin typeface="Garamond" pitchFamily="18" charset="0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742916"/>
      </p:ext>
    </p:extLst>
  </p:cSld>
  <p:clrMapOvr>
    <a:masterClrMapping/>
  </p:clrMapOvr>
  <p:transition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20"/>
            <a:ext cx="77724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5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5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561647"/>
      </p:ext>
    </p:extLst>
  </p:cSld>
  <p:clrMapOvr>
    <a:masterClrMapping/>
  </p:clrMapOvr>
  <p:transition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401317"/>
      </p:ext>
    </p:extLst>
  </p:cSld>
  <p:clrMapOvr>
    <a:masterClrMapping/>
  </p:clrMapOvr>
  <p:transition/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768776"/>
      </p:ext>
    </p:extLst>
  </p:cSld>
  <p:clrMapOvr>
    <a:masterClrMapping/>
  </p:clrMapOvr>
  <p:transition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511931"/>
      </p:ext>
    </p:extLst>
  </p:cSld>
  <p:clrMapOvr>
    <a:masterClrMapping/>
  </p:clrMapOvr>
  <p:transition/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174166"/>
      </p:ext>
    </p:extLst>
  </p:cSld>
  <p:clrMapOvr>
    <a:masterClrMapping/>
  </p:clrMapOvr>
  <p:transition/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919389"/>
      </p:ext>
    </p:extLst>
  </p:cSld>
  <p:clrMapOvr>
    <a:masterClrMapping/>
  </p:clrMapOvr>
  <p:transition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318677"/>
      </p:ext>
    </p:extLst>
  </p:cSld>
  <p:clrMapOvr>
    <a:masterClrMapping/>
  </p:clrMapOvr>
  <p:transition/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374766"/>
      </p:ext>
    </p:extLst>
  </p:cSld>
  <p:clrMapOvr>
    <a:masterClrMapping/>
  </p:clrMapOvr>
  <p:transition/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041354"/>
      </p:ext>
    </p:extLst>
  </p:cSld>
  <p:clrMapOvr>
    <a:masterClrMapping/>
  </p:clrMapOvr>
  <p:transition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398135"/>
      </p:ext>
    </p:extLst>
  </p:cSld>
  <p:clrMapOvr>
    <a:masterClrMapping/>
  </p:clrMapOvr>
  <p:transition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488110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418393"/>
      </p:ext>
    </p:extLst>
  </p:cSld>
  <p:clrMapOvr>
    <a:masterClrMapping/>
  </p:clrMapOvr>
  <p:transition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301839"/>
      </p:ext>
    </p:extLst>
  </p:cSld>
  <p:clrMapOvr>
    <a:masterClrMapping/>
  </p:clrMapOvr>
  <p:transition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625789"/>
      </p:ext>
    </p:extLst>
  </p:cSld>
  <p:clrMapOvr>
    <a:masterClrMapping/>
  </p:clrMapOvr>
  <p:transition/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8409016"/>
      </p:ext>
    </p:extLst>
  </p:cSld>
  <p:clrMapOvr>
    <a:masterClrMapping/>
  </p:clrMapOvr>
  <p:transition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6495892"/>
      </p:ext>
    </p:extLst>
  </p:cSld>
  <p:clrMapOvr>
    <a:masterClrMapping/>
  </p:clrMapOvr>
  <p:transition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1889725"/>
      </p:ext>
    </p:extLst>
  </p:cSld>
  <p:clrMapOvr>
    <a:masterClrMapping/>
  </p:clrMapOvr>
  <p:transition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3419311"/>
      </p:ext>
    </p:extLst>
  </p:cSld>
  <p:clrMapOvr>
    <a:masterClrMapping/>
  </p:clrMapOvr>
  <p:transition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7196653"/>
      </p:ext>
    </p:extLst>
  </p:cSld>
  <p:clrMapOvr>
    <a:masterClrMapping/>
  </p:clrMapOvr>
  <p:transition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399964"/>
      </p:ext>
    </p:extLst>
  </p:cSld>
  <p:clrMapOvr>
    <a:masterClrMapping/>
  </p:clrMapOvr>
  <p:transition/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1952778"/>
      </p:ext>
    </p:extLst>
  </p:cSld>
  <p:clrMapOvr>
    <a:masterClrMapping/>
  </p:clrMapOvr>
  <p:transition/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550730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556249"/>
      </p:ext>
    </p:extLst>
  </p:cSld>
  <p:clrMapOvr>
    <a:masterClrMapping/>
  </p:clrMapOvr>
  <p:transition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677281"/>
      </p:ext>
    </p:extLst>
  </p:cSld>
  <p:clrMapOvr>
    <a:masterClrMapping/>
  </p:clrMapOvr>
  <p:transition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0621740"/>
      </p:ext>
    </p:extLst>
  </p:cSld>
  <p:clrMapOvr>
    <a:masterClrMapping/>
  </p:clrMapOvr>
  <p:transition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456820"/>
      </p:ext>
    </p:extLst>
  </p:cSld>
  <p:clrMapOvr>
    <a:masterClrMapping/>
  </p:clrMapOvr>
  <p:transition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926908"/>
      </p:ext>
    </p:extLst>
  </p:cSld>
  <p:clrMapOvr>
    <a:masterClrMapping/>
  </p:clrMapOvr>
  <p:transition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354275"/>
      </p:ext>
    </p:extLst>
  </p:cSld>
  <p:clrMapOvr>
    <a:masterClrMapping/>
  </p:clrMapOvr>
  <p:transition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248345"/>
      </p:ext>
    </p:extLst>
  </p:cSld>
  <p:clrMapOvr>
    <a:masterClrMapping/>
  </p:clrMapOvr>
  <p:transition/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97984"/>
      </p:ext>
    </p:extLst>
  </p:cSld>
  <p:clrMapOvr>
    <a:masterClrMapping/>
  </p:clrMapOvr>
  <p:transition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771066"/>
      </p:ext>
    </p:extLst>
  </p:cSld>
  <p:clrMapOvr>
    <a:masterClrMapping/>
  </p:clrMapOvr>
  <p:transition/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128682"/>
      </p:ext>
    </p:extLst>
  </p:cSld>
  <p:clrMapOvr>
    <a:masterClrMapping/>
  </p:clrMapOvr>
  <p:transition/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798312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934606"/>
      </p:ext>
    </p:extLst>
  </p:cSld>
  <p:clrMapOvr>
    <a:masterClrMapping/>
  </p:clrMapOvr>
  <p:transition/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677376"/>
      </p:ext>
    </p:extLst>
  </p:cSld>
  <p:clrMapOvr>
    <a:masterClrMapping/>
  </p:clrMapOvr>
  <p:transition/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940184"/>
      </p:ext>
    </p:extLst>
  </p:cSld>
  <p:clrMapOvr>
    <a:masterClrMapping/>
  </p:clrMapOvr>
  <p:transition/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021759"/>
      </p:ext>
    </p:extLst>
  </p:cSld>
  <p:clrMapOvr>
    <a:masterClrMapping/>
  </p:clrMapOvr>
  <p:transition/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C66147B-D8F4-B34F-ACFC-F4150A9F50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996880"/>
      </p:ext>
    </p:extLst>
  </p:cSld>
  <p:clrMapOvr>
    <a:masterClrMapping/>
  </p:clrMapOvr>
  <p:transition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B4B655F-9513-DB41-847A-CB5F5ABCD6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2748827"/>
      </p:ext>
    </p:extLst>
  </p:cSld>
  <p:clrMapOvr>
    <a:masterClrMapping/>
  </p:clrMapOvr>
  <p:transition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F70262A-25C7-1D4F-BA49-9AAD51FA1D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348648"/>
      </p:ext>
    </p:extLst>
  </p:cSld>
  <p:clrMapOvr>
    <a:masterClrMapping/>
  </p:clrMapOvr>
  <p:transition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6AFF24C-C776-6444-B9B7-94F550F93C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3294743"/>
      </p:ext>
    </p:extLst>
  </p:cSld>
  <p:clrMapOvr>
    <a:masterClrMapping/>
  </p:clrMapOvr>
  <p:transition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3D46D27-56D0-344A-BE31-89C869EBEE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1732729"/>
      </p:ext>
    </p:extLst>
  </p:cSld>
  <p:clrMapOvr>
    <a:masterClrMapping/>
  </p:clrMapOvr>
  <p:transition/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925BFE8-1EE5-7749-87C6-59D7618397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8746972"/>
      </p:ext>
    </p:extLst>
  </p:cSld>
  <p:clrMapOvr>
    <a:masterClrMapping/>
  </p:clrMapOvr>
  <p:transition/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9151F3C-38B5-C447-BBE5-70E1ABFC6B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620569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983501"/>
      </p:ext>
    </p:extLst>
  </p:cSld>
  <p:clrMapOvr>
    <a:masterClrMapping/>
  </p:clrMapOvr>
  <p:transition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07B9740-5855-2A42-B252-D99EB4C572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6324575"/>
      </p:ext>
    </p:extLst>
  </p:cSld>
  <p:clrMapOvr>
    <a:masterClrMapping/>
  </p:clrMapOvr>
  <p:transition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DC5EF0D-3683-CA41-828D-672F2E3955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6707855"/>
      </p:ext>
    </p:extLst>
  </p:cSld>
  <p:clrMapOvr>
    <a:masterClrMapping/>
  </p:clrMapOvr>
  <p:transition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D11A51B-8B96-BD4C-95B5-FCA03A36A3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2579808"/>
      </p:ext>
    </p:extLst>
  </p:cSld>
  <p:clrMapOvr>
    <a:masterClrMapping/>
  </p:clrMapOvr>
  <p:transition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89F2BAA-D8FE-2C4D-A9A5-9491AFC1AF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139324"/>
      </p:ext>
    </p:extLst>
  </p:cSld>
  <p:clrMapOvr>
    <a:masterClrMapping/>
  </p:clrMapOvr>
  <p:transition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698652"/>
      </p:ext>
    </p:extLst>
  </p:cSld>
  <p:clrMapOvr>
    <a:masterClrMapping/>
  </p:clrMapOvr>
  <p:transition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482364"/>
      </p:ext>
    </p:extLst>
  </p:cSld>
  <p:clrMapOvr>
    <a:masterClrMapping/>
  </p:clrMapOvr>
  <p:transition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1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1" indent="0">
              <a:buNone/>
              <a:defRPr sz="1800"/>
            </a:lvl2pPr>
            <a:lvl3pPr marL="914024" indent="0">
              <a:buNone/>
              <a:defRPr sz="1600"/>
            </a:lvl3pPr>
            <a:lvl4pPr marL="1371040" indent="0">
              <a:buNone/>
              <a:defRPr sz="1400"/>
            </a:lvl4pPr>
            <a:lvl5pPr marL="1828052" indent="0">
              <a:buNone/>
              <a:defRPr sz="1400"/>
            </a:lvl5pPr>
            <a:lvl6pPr marL="2285064" indent="0">
              <a:buNone/>
              <a:defRPr sz="1400"/>
            </a:lvl6pPr>
            <a:lvl7pPr marL="2742079" indent="0">
              <a:buNone/>
              <a:defRPr sz="1400"/>
            </a:lvl7pPr>
            <a:lvl8pPr marL="3199088" indent="0">
              <a:buNone/>
              <a:defRPr sz="1400"/>
            </a:lvl8pPr>
            <a:lvl9pPr marL="36561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161478"/>
      </p:ext>
    </p:extLst>
  </p:cSld>
  <p:clrMapOvr>
    <a:masterClrMapping/>
  </p:clrMapOvr>
  <p:transition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185520"/>
      </p:ext>
    </p:extLst>
  </p:cSld>
  <p:clrMapOvr>
    <a:masterClrMapping/>
  </p:clrMapOvr>
  <p:transition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878452"/>
      </p:ext>
    </p:extLst>
  </p:cSld>
  <p:clrMapOvr>
    <a:masterClrMapping/>
  </p:clrMapOvr>
  <p:transition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680095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333776"/>
      </p:ext>
    </p:extLst>
  </p:cSld>
  <p:clrMapOvr>
    <a:masterClrMapping/>
  </p:clrMapOvr>
  <p:transition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36310"/>
      </p:ext>
    </p:extLst>
  </p:cSld>
  <p:clrMapOvr>
    <a:masterClrMapping/>
  </p:clrMapOvr>
  <p:transition/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627763"/>
      </p:ext>
    </p:extLst>
  </p:cSld>
  <p:clrMapOvr>
    <a:masterClrMapping/>
  </p:clrMapOvr>
  <p:transition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1" indent="0">
              <a:buNone/>
              <a:defRPr sz="2800"/>
            </a:lvl2pPr>
            <a:lvl3pPr marL="914024" indent="0">
              <a:buNone/>
              <a:defRPr sz="2400"/>
            </a:lvl3pPr>
            <a:lvl4pPr marL="1371040" indent="0">
              <a:buNone/>
              <a:defRPr sz="2000"/>
            </a:lvl4pPr>
            <a:lvl5pPr marL="1828052" indent="0">
              <a:buNone/>
              <a:defRPr sz="2000"/>
            </a:lvl5pPr>
            <a:lvl6pPr marL="2285064" indent="0">
              <a:buNone/>
              <a:defRPr sz="2000"/>
            </a:lvl6pPr>
            <a:lvl7pPr marL="2742079" indent="0">
              <a:buNone/>
              <a:defRPr sz="2000"/>
            </a:lvl7pPr>
            <a:lvl8pPr marL="3199088" indent="0">
              <a:buNone/>
              <a:defRPr sz="2000"/>
            </a:lvl8pPr>
            <a:lvl9pPr marL="365610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407949"/>
      </p:ext>
    </p:extLst>
  </p:cSld>
  <p:clrMapOvr>
    <a:masterClrMapping/>
  </p:clrMapOvr>
  <p:transition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99752"/>
      </p:ext>
    </p:extLst>
  </p:cSld>
  <p:clrMapOvr>
    <a:masterClrMapping/>
  </p:clrMapOvr>
  <p:transition/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868246"/>
      </p:ext>
    </p:extLst>
  </p:cSld>
  <p:clrMapOvr>
    <a:masterClrMapping/>
  </p:clrMapOvr>
  <p:transition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25495"/>
      </p:ext>
    </p:extLst>
  </p:cSld>
  <p:clrMapOvr>
    <a:masterClrMapping/>
  </p:clrMapOvr>
  <p:transition/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0731054"/>
      </p:ext>
    </p:extLst>
  </p:cSld>
  <p:clrMapOvr>
    <a:masterClrMapping/>
  </p:clrMapOvr>
  <p:transition/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2116492"/>
      </p:ext>
    </p:extLst>
  </p:cSld>
  <p:clrMapOvr>
    <a:masterClrMapping/>
  </p:clrMapOvr>
  <p:transition/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9844510"/>
      </p:ext>
    </p:extLst>
  </p:cSld>
  <p:clrMapOvr>
    <a:masterClrMapping/>
  </p:clrMapOvr>
  <p:transition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27074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799048"/>
      </p:ext>
    </p:extLst>
  </p:cSld>
  <p:clrMapOvr>
    <a:masterClrMapping/>
  </p:clrMapOvr>
  <p:transition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182394"/>
      </p:ext>
    </p:extLst>
  </p:cSld>
  <p:clrMapOvr>
    <a:masterClrMapping/>
  </p:clrMapOvr>
  <p:transition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6152822"/>
      </p:ext>
    </p:extLst>
  </p:cSld>
  <p:clrMapOvr>
    <a:masterClrMapping/>
  </p:clrMapOvr>
  <p:transition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2486270"/>
      </p:ext>
    </p:extLst>
  </p:cSld>
  <p:clrMapOvr>
    <a:masterClrMapping/>
  </p:clrMapOvr>
  <p:transition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8878341"/>
      </p:ext>
    </p:extLst>
  </p:cSld>
  <p:clrMapOvr>
    <a:masterClrMapping/>
  </p:clrMapOvr>
  <p:transition/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3644539"/>
      </p:ext>
    </p:extLst>
  </p:cSld>
  <p:clrMapOvr>
    <a:masterClrMapping/>
  </p:clrMapOvr>
  <p:transition/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8205396"/>
      </p:ext>
    </p:extLst>
  </p:cSld>
  <p:clrMapOvr>
    <a:masterClrMapping/>
  </p:clrMapOvr>
  <p:transition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889456"/>
      </p:ext>
    </p:extLst>
  </p:cSld>
  <p:clrMapOvr>
    <a:masterClrMapping/>
  </p:clrMapOvr>
  <p:transition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784263"/>
      </p:ext>
    </p:extLst>
  </p:cSld>
  <p:clrMapOvr>
    <a:masterClrMapping/>
  </p:clrMapOvr>
  <p:transition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137394"/>
      </p:ext>
    </p:extLst>
  </p:cSld>
  <p:clrMapOvr>
    <a:masterClrMapping/>
  </p:clrMapOvr>
  <p:transition/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34173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270323"/>
      </p:ext>
    </p:extLst>
  </p:cSld>
  <p:clrMapOvr>
    <a:masterClrMapping/>
  </p:clrMapOvr>
  <p:transition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69503"/>
      </p:ext>
    </p:extLst>
  </p:cSld>
  <p:clrMapOvr>
    <a:masterClrMapping/>
  </p:clrMapOvr>
  <p:transition/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542624"/>
      </p:ext>
    </p:extLst>
  </p:cSld>
  <p:clrMapOvr>
    <a:masterClrMapping/>
  </p:clrMapOvr>
  <p:transition/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563842"/>
      </p:ext>
    </p:extLst>
  </p:cSld>
  <p:clrMapOvr>
    <a:masterClrMapping/>
  </p:clrMapOvr>
  <p:transition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580434"/>
      </p:ext>
    </p:extLst>
  </p:cSld>
  <p:clrMapOvr>
    <a:masterClrMapping/>
  </p:clrMapOvr>
  <p:transition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604124"/>
      </p:ext>
    </p:extLst>
  </p:cSld>
  <p:clrMapOvr>
    <a:masterClrMapping/>
  </p:clrMapOvr>
  <p:transition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290896"/>
      </p:ext>
    </p:extLst>
  </p:cSld>
  <p:clrMapOvr>
    <a:masterClrMapping/>
  </p:clrMapOvr>
  <p:transition/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256847"/>
      </p:ext>
    </p:extLst>
  </p:cSld>
  <p:clrMapOvr>
    <a:masterClrMapping/>
  </p:clrMapOvr>
  <p:transition/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69631"/>
      </p:ext>
    </p:extLst>
  </p:cSld>
  <p:clrMapOvr>
    <a:masterClrMapping/>
  </p:clrMapOvr>
  <p:transition/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4391"/>
      </p:ext>
    </p:extLst>
  </p:cSld>
  <p:clrMapOvr>
    <a:masterClrMapping/>
  </p:clrMapOvr>
  <p:transition/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48295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098509"/>
      </p:ext>
    </p:extLst>
  </p:cSld>
  <p:clrMapOvr>
    <a:masterClrMapping/>
  </p:clrMapOvr>
  <p:transition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484604"/>
      </p:ext>
    </p:extLst>
  </p:cSld>
  <p:clrMapOvr>
    <a:masterClrMapping/>
  </p:clrMapOvr>
  <p:transition/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305679"/>
      </p:ext>
    </p:extLst>
  </p:cSld>
  <p:clrMapOvr>
    <a:masterClrMapping/>
  </p:clrMapOvr>
  <p:transition/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105328"/>
      </p:ext>
    </p:extLst>
  </p:cSld>
  <p:clrMapOvr>
    <a:masterClrMapping/>
  </p:clrMapOvr>
  <p:transition/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969480"/>
      </p:ext>
    </p:extLst>
  </p:cSld>
  <p:clrMapOvr>
    <a:masterClrMapping/>
  </p:clrMapOvr>
  <p:transition/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85131"/>
      </p:ext>
    </p:extLst>
  </p:cSld>
  <p:clrMapOvr>
    <a:masterClrMapping/>
  </p:clrMapOvr>
  <p:transition/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230101"/>
      </p:ext>
    </p:extLst>
  </p:cSld>
  <p:clrMapOvr>
    <a:masterClrMapping/>
  </p:clrMapOvr>
  <p:transition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35113"/>
      </p:ext>
    </p:extLst>
  </p:cSld>
  <p:clrMapOvr>
    <a:masterClrMapping/>
  </p:clrMapOvr>
  <p:transition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70776"/>
      </p:ext>
    </p:extLst>
  </p:cSld>
  <p:clrMapOvr>
    <a:masterClrMapping/>
  </p:clrMapOvr>
  <p:transition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503890"/>
      </p:ext>
    </p:extLst>
  </p:cSld>
  <p:clrMapOvr>
    <a:masterClrMapping/>
  </p:clrMapOvr>
  <p:transition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647218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87723"/>
      </p:ext>
    </p:extLst>
  </p:cSld>
  <p:clrMapOvr>
    <a:masterClrMapping/>
  </p:clrMapOvr>
  <p:transition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397697"/>
      </p:ext>
    </p:extLst>
  </p:cSld>
  <p:clrMapOvr>
    <a:masterClrMapping/>
  </p:clrMapOvr>
  <p:transition/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724017"/>
      </p:ext>
    </p:extLst>
  </p:cSld>
  <p:clrMapOvr>
    <a:masterClrMapping/>
  </p:clrMapOvr>
  <p:transition/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423395"/>
      </p:ext>
    </p:extLst>
  </p:cSld>
  <p:clrMapOvr>
    <a:masterClrMapping/>
  </p:clrMapOvr>
  <p:transition/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492406"/>
      </p:ext>
    </p:extLst>
  </p:cSld>
  <p:clrMapOvr>
    <a:masterClrMapping/>
  </p:clrMapOvr>
  <p:transition/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364639"/>
      </p:ext>
    </p:extLst>
  </p:cSld>
  <p:clrMapOvr>
    <a:masterClrMapping/>
  </p:clrMapOvr>
  <p:transition/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089538"/>
      </p:ext>
    </p:extLst>
  </p:cSld>
  <p:clrMapOvr>
    <a:masterClrMapping/>
  </p:clrMapOvr>
  <p:transition/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450286"/>
      </p:ext>
    </p:extLst>
  </p:cSld>
  <p:clrMapOvr>
    <a:masterClrMapping/>
  </p:clrMapOvr>
  <p:transition/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437046"/>
      </p:ext>
    </p:extLst>
  </p:cSld>
  <p:clrMapOvr>
    <a:masterClrMapping/>
  </p:clrMapOvr>
  <p:transition/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617253"/>
      </p:ext>
    </p:extLst>
  </p:cSld>
  <p:clrMapOvr>
    <a:masterClrMapping/>
  </p:clrMapOvr>
  <p:transition/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CE054-F1E5-374D-A24E-887477C053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25676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altLang="en-US" dirty="0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159992"/>
      </p:ext>
    </p:extLst>
  </p:cSld>
  <p:clrMapOvr>
    <a:masterClrMapping/>
  </p:clrMapOvr>
  <p:transition/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2004D-7284-C244-B275-AB956C6651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090546"/>
      </p:ext>
    </p:extLst>
  </p:cSld>
  <p:clrMapOvr>
    <a:masterClrMapping/>
  </p:clrMapOvr>
  <p:transition/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817D1-13B0-D341-B1C4-34616D3933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100005"/>
      </p:ext>
    </p:extLst>
  </p:cSld>
  <p:clrMapOvr>
    <a:masterClrMapping/>
  </p:clrMapOvr>
  <p:transition/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67096-FD7F-A949-B565-8298951E6B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056819"/>
      </p:ext>
    </p:extLst>
  </p:cSld>
  <p:clrMapOvr>
    <a:masterClrMapping/>
  </p:clrMapOvr>
  <p:transition/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077C3-3C60-8640-A1DD-3718D4D0D7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412476"/>
      </p:ext>
    </p:extLst>
  </p:cSld>
  <p:clrMapOvr>
    <a:masterClrMapping/>
  </p:clrMapOvr>
  <p:transition/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41FDD-73B6-EC4A-BB35-BA0C8CCC36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089379"/>
      </p:ext>
    </p:extLst>
  </p:cSld>
  <p:clrMapOvr>
    <a:masterClrMapping/>
  </p:clrMapOvr>
  <p:transition/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D2B92-4EF8-0940-9F90-1D39CCADBD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081763"/>
      </p:ext>
    </p:extLst>
  </p:cSld>
  <p:clrMapOvr>
    <a:masterClrMapping/>
  </p:clrMapOvr>
  <p:transition/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4B1A2-EC3E-4448-972E-E198354A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603731"/>
      </p:ext>
    </p:extLst>
  </p:cSld>
  <p:clrMapOvr>
    <a:masterClrMapping/>
  </p:clrMapOvr>
  <p:transition/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B71B7-33A4-004A-B24D-5E8A20C1D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735776"/>
      </p:ext>
    </p:extLst>
  </p:cSld>
  <p:clrMapOvr>
    <a:masterClrMapping/>
  </p:clrMapOvr>
  <p:transition/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EE445-AD48-2049-A03E-4C865681EA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66877"/>
      </p:ext>
    </p:extLst>
  </p:cSld>
  <p:clrMapOvr>
    <a:masterClrMapping/>
  </p:clrMapOvr>
  <p:transition/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603A9-60B6-0741-B15F-17172804C1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333599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69925" indent="-325438">
              <a:buFont typeface="Wingdings" charset="2"/>
              <a:buChar char="q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28600" y="908720"/>
            <a:ext cx="861060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884214"/>
      </p:ext>
    </p:extLst>
  </p:cSld>
  <p:clrMapOvr>
    <a:masterClrMapping/>
  </p:clrMapOvr>
  <p:transition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6D58A-9B40-E846-A790-9B6CD5A585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804900"/>
      </p:ext>
    </p:extLst>
  </p:cSld>
  <p:clrMapOvr>
    <a:masterClrMapping/>
  </p:clrMapOvr>
  <p:transition/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7627032"/>
      </p:ext>
    </p:extLst>
  </p:cSld>
  <p:clrMapOvr>
    <a:masterClrMapping/>
  </p:clrMapOvr>
  <p:transition/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7705307"/>
      </p:ext>
    </p:extLst>
  </p:cSld>
  <p:clrMapOvr>
    <a:masterClrMapping/>
  </p:clrMapOvr>
  <p:transition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213287"/>
      </p:ext>
    </p:extLst>
  </p:cSld>
  <p:clrMapOvr>
    <a:masterClrMapping/>
  </p:clrMapOvr>
  <p:transition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4551678"/>
      </p:ext>
    </p:extLst>
  </p:cSld>
  <p:clrMapOvr>
    <a:masterClrMapping/>
  </p:clrMapOvr>
  <p:transition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114607"/>
      </p:ext>
    </p:extLst>
  </p:cSld>
  <p:clrMapOvr>
    <a:masterClrMapping/>
  </p:clrMapOvr>
  <p:transition/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6304225"/>
      </p:ext>
    </p:extLst>
  </p:cSld>
  <p:clrMapOvr>
    <a:masterClrMapping/>
  </p:clrMapOvr>
  <p:transition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6446272"/>
      </p:ext>
    </p:extLst>
  </p:cSld>
  <p:clrMapOvr>
    <a:masterClrMapping/>
  </p:clrMapOvr>
  <p:transition/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7850429"/>
      </p:ext>
    </p:extLst>
  </p:cSld>
  <p:clrMapOvr>
    <a:masterClrMapping/>
  </p:clrMapOvr>
  <p:transition/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782714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275371"/>
      </p:ext>
    </p:extLst>
  </p:cSld>
  <p:clrMapOvr>
    <a:masterClrMapping/>
  </p:clrMapOvr>
  <p:transition/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603565"/>
      </p:ext>
    </p:extLst>
  </p:cSld>
  <p:clrMapOvr>
    <a:masterClrMapping/>
  </p:clrMapOvr>
  <p:transition/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652260"/>
      </p:ext>
    </p:extLst>
  </p:cSld>
  <p:clrMapOvr>
    <a:masterClrMapping/>
  </p:clrMapOvr>
  <p:transition/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238494"/>
      </p:ext>
    </p:extLst>
  </p:cSld>
  <p:clrMapOvr>
    <a:masterClrMapping/>
  </p:clrMapOvr>
  <p:transition/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273774"/>
      </p:ext>
    </p:extLst>
  </p:cSld>
  <p:clrMapOvr>
    <a:masterClrMapping/>
  </p:clrMapOvr>
  <p:transition/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525032"/>
      </p:ext>
    </p:extLst>
  </p:cSld>
  <p:clrMapOvr>
    <a:masterClrMapping/>
  </p:clrMapOvr>
  <p:transition/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07841"/>
      </p:ext>
    </p:extLst>
  </p:cSld>
  <p:clrMapOvr>
    <a:masterClrMapping/>
  </p:clrMapOvr>
  <p:transition/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197304"/>
      </p:ext>
    </p:extLst>
  </p:cSld>
  <p:clrMapOvr>
    <a:masterClrMapping/>
  </p:clrMapOvr>
  <p:transition/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844893"/>
      </p:ext>
    </p:extLst>
  </p:cSld>
  <p:clrMapOvr>
    <a:masterClrMapping/>
  </p:clrMapOvr>
  <p:transition/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572785"/>
      </p:ext>
    </p:extLst>
  </p:cSld>
  <p:clrMapOvr>
    <a:masterClrMapping/>
  </p:clrMapOvr>
  <p:transition/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490012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908720"/>
            <a:ext cx="861060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941544"/>
      </p:ext>
    </p:extLst>
  </p:cSld>
  <p:clrMapOvr>
    <a:masterClrMapping/>
  </p:clrMapOvr>
  <p:transition/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392628"/>
      </p:ext>
    </p:extLst>
  </p:cSld>
  <p:clrMapOvr>
    <a:masterClrMapping/>
  </p:clrMapOvr>
  <p:transition/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930839"/>
      </p:ext>
    </p:extLst>
  </p:cSld>
  <p:clrMapOvr>
    <a:masterClrMapping/>
  </p:clrMapOvr>
  <p:transition/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634247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96951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205284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80884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475374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178713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834339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03914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ck&amp;w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67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494" y="469200"/>
            <a:ext cx="7772400" cy="1308232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494" y="1941516"/>
            <a:ext cx="5009103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5967630"/>
            <a:ext cx="9144001" cy="890370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Picture 8" descr="ecelogorb.psd"/>
          <p:cNvPicPr>
            <a:picLocks noChangeAspect="1"/>
          </p:cNvPicPr>
          <p:nvPr userDrawn="1"/>
        </p:nvPicPr>
        <p:blipFill>
          <a:blip r:embed="rId3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528" y="6080245"/>
            <a:ext cx="3275179" cy="655036"/>
          </a:xfrm>
          <a:prstGeom prst="rect">
            <a:avLst/>
          </a:prstGeom>
          <a:effectLst/>
        </p:spPr>
      </p:pic>
      <p:pic>
        <p:nvPicPr>
          <p:cNvPr id="10" name="Picture 9" descr="CMU_logo_horiz_black.eps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8519" y="6259200"/>
            <a:ext cx="3895838" cy="35441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1285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4327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9500"/>
            <a:ext cx="8229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9994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474858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648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054212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70214"/>
            <a:ext cx="4040188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70214"/>
            <a:ext cx="4041775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49788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829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68135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58794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7290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0" y="11611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48755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334518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37557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2357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3082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3316288" y="1070426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316288" y="5185226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457201" y="1070426"/>
            <a:ext cx="2859088" cy="4919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64088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84071" y="145143"/>
            <a:ext cx="5959929" cy="771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3542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30788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626753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073927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3583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685609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52787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690549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11319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437132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594476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013786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700649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90191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754154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945867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637371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877408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02921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838355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256693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130625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494368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25" tIns="45713" rIns="91425" bIns="45713"/>
          <a:lstStyle/>
          <a:p>
            <a:pPr defTabSz="914259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396810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78932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86633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56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204901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63421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5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6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7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8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90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22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216.xml"/><Relationship Id="rId6" Type="http://schemas.openxmlformats.org/officeDocument/2006/relationships/slideLayout" Target="../slideLayouts/slideLayout221.xml"/><Relationship Id="rId11" Type="http://schemas.openxmlformats.org/officeDocument/2006/relationships/slideLayout" Target="../slideLayouts/slideLayout226.xml"/><Relationship Id="rId5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219.xml"/><Relationship Id="rId9" Type="http://schemas.openxmlformats.org/officeDocument/2006/relationships/slideLayout" Target="../slideLayouts/slideLayout224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4.xml"/><Relationship Id="rId3" Type="http://schemas.openxmlformats.org/officeDocument/2006/relationships/slideLayout" Target="../slideLayouts/slideLayout229.xml"/><Relationship Id="rId7" Type="http://schemas.openxmlformats.org/officeDocument/2006/relationships/slideLayout" Target="../slideLayouts/slideLayout233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32.xml"/><Relationship Id="rId11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0.xml"/><Relationship Id="rId9" Type="http://schemas.openxmlformats.org/officeDocument/2006/relationships/slideLayout" Target="../slideLayouts/slideLayout235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5.xml"/><Relationship Id="rId13" Type="http://schemas.openxmlformats.org/officeDocument/2006/relationships/theme" Target="../theme/theme23.xml"/><Relationship Id="rId3" Type="http://schemas.openxmlformats.org/officeDocument/2006/relationships/slideLayout" Target="../slideLayouts/slideLayout240.xml"/><Relationship Id="rId7" Type="http://schemas.openxmlformats.org/officeDocument/2006/relationships/slideLayout" Target="../slideLayouts/slideLayout244.xml"/><Relationship Id="rId12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39.xml"/><Relationship Id="rId1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6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7.xml"/><Relationship Id="rId13" Type="http://schemas.openxmlformats.org/officeDocument/2006/relationships/theme" Target="../theme/theme24.xml"/><Relationship Id="rId3" Type="http://schemas.openxmlformats.org/officeDocument/2006/relationships/slideLayout" Target="../slideLayouts/slideLayout252.xml"/><Relationship Id="rId7" Type="http://schemas.openxmlformats.org/officeDocument/2006/relationships/slideLayout" Target="../slideLayouts/slideLayout256.xml"/><Relationship Id="rId12" Type="http://schemas.openxmlformats.org/officeDocument/2006/relationships/slideLayout" Target="../slideLayouts/slideLayout261.xml"/><Relationship Id="rId2" Type="http://schemas.openxmlformats.org/officeDocument/2006/relationships/slideLayout" Target="../slideLayouts/slideLayout251.xml"/><Relationship Id="rId1" Type="http://schemas.openxmlformats.org/officeDocument/2006/relationships/slideLayout" Target="../slideLayouts/slideLayout250.xml"/><Relationship Id="rId6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260.xml"/><Relationship Id="rId5" Type="http://schemas.openxmlformats.org/officeDocument/2006/relationships/slideLayout" Target="../slideLayouts/slideLayout254.xml"/><Relationship Id="rId10" Type="http://schemas.openxmlformats.org/officeDocument/2006/relationships/slideLayout" Target="../slideLayouts/slideLayout259.xml"/><Relationship Id="rId4" Type="http://schemas.openxmlformats.org/officeDocument/2006/relationships/slideLayout" Target="../slideLayouts/slideLayout253.xml"/><Relationship Id="rId9" Type="http://schemas.openxmlformats.org/officeDocument/2006/relationships/slideLayout" Target="../slideLayouts/slideLayout258.xml"/><Relationship Id="rId14" Type="http://schemas.openxmlformats.org/officeDocument/2006/relationships/image" Target="../media/image3.png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theme" Target="../theme/theme25.xml"/><Relationship Id="rId3" Type="http://schemas.openxmlformats.org/officeDocument/2006/relationships/slideLayout" Target="../slideLayouts/slideLayout264.xml"/><Relationship Id="rId7" Type="http://schemas.openxmlformats.org/officeDocument/2006/relationships/slideLayout" Target="../slideLayouts/slideLayout268.xml"/><Relationship Id="rId2" Type="http://schemas.openxmlformats.org/officeDocument/2006/relationships/slideLayout" Target="../slideLayouts/slideLayout263.xml"/><Relationship Id="rId1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7.xml"/><Relationship Id="rId5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65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71.xml"/><Relationship Id="rId7" Type="http://schemas.openxmlformats.org/officeDocument/2006/relationships/slideLayout" Target="../slideLayouts/slideLayout275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0.xml"/><Relationship Id="rId1" Type="http://schemas.openxmlformats.org/officeDocument/2006/relationships/slideLayout" Target="../slideLayouts/slideLayout269.xml"/><Relationship Id="rId6" Type="http://schemas.openxmlformats.org/officeDocument/2006/relationships/slideLayout" Target="../slideLayouts/slideLayout274.xml"/><Relationship Id="rId11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73.xml"/><Relationship Id="rId10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2.xml"/><Relationship Id="rId9" Type="http://schemas.openxmlformats.org/officeDocument/2006/relationships/slideLayout" Target="../slideLayouts/slideLayout277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7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82.xml"/><Relationship Id="rId7" Type="http://schemas.openxmlformats.org/officeDocument/2006/relationships/slideLayout" Target="../slideLayouts/slideLayout286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81.xml"/><Relationship Id="rId1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90.xml"/><Relationship Id="rId5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9.xml"/><Relationship Id="rId4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8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93.xml"/><Relationship Id="rId7" Type="http://schemas.openxmlformats.org/officeDocument/2006/relationships/slideLayout" Target="../slideLayouts/slideLayout297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292.xml"/><Relationship Id="rId1" Type="http://schemas.openxmlformats.org/officeDocument/2006/relationships/slideLayout" Target="../slideLayouts/slideLayout291.xml"/><Relationship Id="rId6" Type="http://schemas.openxmlformats.org/officeDocument/2006/relationships/slideLayout" Target="../slideLayouts/slideLayout296.xml"/><Relationship Id="rId11" Type="http://schemas.openxmlformats.org/officeDocument/2006/relationships/slideLayout" Target="../slideLayouts/slideLayout301.xml"/><Relationship Id="rId5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300.xml"/><Relationship Id="rId4" Type="http://schemas.openxmlformats.org/officeDocument/2006/relationships/slideLayout" Target="../slideLayouts/slideLayout294.xml"/><Relationship Id="rId9" Type="http://schemas.openxmlformats.org/officeDocument/2006/relationships/slideLayout" Target="../slideLayouts/slideLayout299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9.xml"/><Relationship Id="rId13" Type="http://schemas.openxmlformats.org/officeDocument/2006/relationships/theme" Target="../theme/theme29.xml"/><Relationship Id="rId3" Type="http://schemas.openxmlformats.org/officeDocument/2006/relationships/slideLayout" Target="../slideLayouts/slideLayout304.xml"/><Relationship Id="rId7" Type="http://schemas.openxmlformats.org/officeDocument/2006/relationships/slideLayout" Target="../slideLayouts/slideLayout308.xml"/><Relationship Id="rId12" Type="http://schemas.openxmlformats.org/officeDocument/2006/relationships/slideLayout" Target="../slideLayouts/slideLayout313.xml"/><Relationship Id="rId2" Type="http://schemas.openxmlformats.org/officeDocument/2006/relationships/slideLayout" Target="../slideLayouts/slideLayout303.xml"/><Relationship Id="rId1" Type="http://schemas.openxmlformats.org/officeDocument/2006/relationships/slideLayout" Target="../slideLayouts/slideLayout302.xml"/><Relationship Id="rId6" Type="http://schemas.openxmlformats.org/officeDocument/2006/relationships/slideLayout" Target="../slideLayouts/slideLayout307.xml"/><Relationship Id="rId11" Type="http://schemas.openxmlformats.org/officeDocument/2006/relationships/slideLayout" Target="../slideLayouts/slideLayout312.xml"/><Relationship Id="rId5" Type="http://schemas.openxmlformats.org/officeDocument/2006/relationships/slideLayout" Target="../slideLayouts/slideLayout306.xml"/><Relationship Id="rId10" Type="http://schemas.openxmlformats.org/officeDocument/2006/relationships/slideLayout" Target="../slideLayouts/slideLayout311.xml"/><Relationship Id="rId4" Type="http://schemas.openxmlformats.org/officeDocument/2006/relationships/slideLayout" Target="../slideLayouts/slideLayout305.xml"/><Relationship Id="rId9" Type="http://schemas.openxmlformats.org/officeDocument/2006/relationships/slideLayout" Target="../slideLayouts/slideLayout3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20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15.xml"/><Relationship Id="rId1" Type="http://schemas.openxmlformats.org/officeDocument/2006/relationships/slideLayout" Target="../slideLayouts/slideLayout314.xml"/><Relationship Id="rId6" Type="http://schemas.openxmlformats.org/officeDocument/2006/relationships/slideLayout" Target="../slideLayouts/slideLayout319.xml"/><Relationship Id="rId11" Type="http://schemas.openxmlformats.org/officeDocument/2006/relationships/slideLayout" Target="../slideLayouts/slideLayout324.xml"/><Relationship Id="rId5" Type="http://schemas.openxmlformats.org/officeDocument/2006/relationships/slideLayout" Target="../slideLayouts/slideLayout318.xml"/><Relationship Id="rId10" Type="http://schemas.openxmlformats.org/officeDocument/2006/relationships/slideLayout" Target="../slideLayouts/slideLayout323.xml"/><Relationship Id="rId4" Type="http://schemas.openxmlformats.org/officeDocument/2006/relationships/slideLayout" Target="../slideLayouts/slideLayout317.xml"/><Relationship Id="rId9" Type="http://schemas.openxmlformats.org/officeDocument/2006/relationships/slideLayout" Target="../slideLayouts/slideLayout322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27.xml"/><Relationship Id="rId7" Type="http://schemas.openxmlformats.org/officeDocument/2006/relationships/slideLayout" Target="../slideLayouts/slideLayout331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325.xml"/><Relationship Id="rId6" Type="http://schemas.openxmlformats.org/officeDocument/2006/relationships/slideLayout" Target="../slideLayouts/slideLayout330.xml"/><Relationship Id="rId11" Type="http://schemas.openxmlformats.org/officeDocument/2006/relationships/slideLayout" Target="../slideLayouts/slideLayout335.xml"/><Relationship Id="rId5" Type="http://schemas.openxmlformats.org/officeDocument/2006/relationships/slideLayout" Target="../slideLayouts/slideLayout329.xml"/><Relationship Id="rId10" Type="http://schemas.openxmlformats.org/officeDocument/2006/relationships/slideLayout" Target="../slideLayouts/slideLayout334.xml"/><Relationship Id="rId4" Type="http://schemas.openxmlformats.org/officeDocument/2006/relationships/slideLayout" Target="../slideLayouts/slideLayout328.xml"/><Relationship Id="rId9" Type="http://schemas.openxmlformats.org/officeDocument/2006/relationships/slideLayout" Target="../slideLayouts/slideLayout333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38.xml"/><Relationship Id="rId7" Type="http://schemas.openxmlformats.org/officeDocument/2006/relationships/slideLayout" Target="../slideLayouts/slideLayout342.xml"/><Relationship Id="rId12" Type="http://schemas.openxmlformats.org/officeDocument/2006/relationships/theme" Target="../theme/theme32.xml"/><Relationship Id="rId2" Type="http://schemas.openxmlformats.org/officeDocument/2006/relationships/slideLayout" Target="../slideLayouts/slideLayout337.xml"/><Relationship Id="rId1" Type="http://schemas.openxmlformats.org/officeDocument/2006/relationships/slideLayout" Target="../slideLayouts/slideLayout336.xml"/><Relationship Id="rId6" Type="http://schemas.openxmlformats.org/officeDocument/2006/relationships/slideLayout" Target="../slideLayouts/slideLayout341.xml"/><Relationship Id="rId11" Type="http://schemas.openxmlformats.org/officeDocument/2006/relationships/slideLayout" Target="../slideLayouts/slideLayout346.xml"/><Relationship Id="rId5" Type="http://schemas.openxmlformats.org/officeDocument/2006/relationships/slideLayout" Target="../slideLayouts/slideLayout340.xml"/><Relationship Id="rId10" Type="http://schemas.openxmlformats.org/officeDocument/2006/relationships/slideLayout" Target="../slideLayouts/slideLayout345.xml"/><Relationship Id="rId4" Type="http://schemas.openxmlformats.org/officeDocument/2006/relationships/slideLayout" Target="../slideLayouts/slideLayout339.xml"/><Relationship Id="rId9" Type="http://schemas.openxmlformats.org/officeDocument/2006/relationships/slideLayout" Target="../slideLayouts/slideLayout344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49.xml"/><Relationship Id="rId7" Type="http://schemas.openxmlformats.org/officeDocument/2006/relationships/slideLayout" Target="../slideLayouts/slideLayout353.xml"/><Relationship Id="rId12" Type="http://schemas.openxmlformats.org/officeDocument/2006/relationships/theme" Target="../theme/theme33.xml"/><Relationship Id="rId2" Type="http://schemas.openxmlformats.org/officeDocument/2006/relationships/slideLayout" Target="../slideLayouts/slideLayout348.xml"/><Relationship Id="rId1" Type="http://schemas.openxmlformats.org/officeDocument/2006/relationships/slideLayout" Target="../slideLayouts/slideLayout347.xml"/><Relationship Id="rId6" Type="http://schemas.openxmlformats.org/officeDocument/2006/relationships/slideLayout" Target="../slideLayouts/slideLayout352.xml"/><Relationship Id="rId11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1.xml"/><Relationship Id="rId10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0.xml"/><Relationship Id="rId9" Type="http://schemas.openxmlformats.org/officeDocument/2006/relationships/slideLayout" Target="../slideLayouts/slideLayout355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0.xml"/><Relationship Id="rId7" Type="http://schemas.openxmlformats.org/officeDocument/2006/relationships/slideLayout" Target="../slideLayouts/slideLayout364.xml"/><Relationship Id="rId12" Type="http://schemas.openxmlformats.org/officeDocument/2006/relationships/theme" Target="../theme/theme34.xml"/><Relationship Id="rId2" Type="http://schemas.openxmlformats.org/officeDocument/2006/relationships/slideLayout" Target="../slideLayouts/slideLayout359.xml"/><Relationship Id="rId1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63.xml"/><Relationship Id="rId11" Type="http://schemas.openxmlformats.org/officeDocument/2006/relationships/slideLayout" Target="../slideLayouts/slideLayout368.xml"/><Relationship Id="rId5" Type="http://schemas.openxmlformats.org/officeDocument/2006/relationships/slideLayout" Target="../slideLayouts/slideLayout362.xml"/><Relationship Id="rId10" Type="http://schemas.openxmlformats.org/officeDocument/2006/relationships/slideLayout" Target="../slideLayouts/slideLayout367.xml"/><Relationship Id="rId4" Type="http://schemas.openxmlformats.org/officeDocument/2006/relationships/slideLayout" Target="../slideLayouts/slideLayout361.xml"/><Relationship Id="rId9" Type="http://schemas.openxmlformats.org/officeDocument/2006/relationships/slideLayout" Target="../slideLayouts/slideLayout366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5.xml"/><Relationship Id="rId12" Type="http://schemas.openxmlformats.org/officeDocument/2006/relationships/theme" Target="../theme/theme35.xml"/><Relationship Id="rId2" Type="http://schemas.openxmlformats.org/officeDocument/2006/relationships/slideLayout" Target="../slideLayouts/slideLayout370.xml"/><Relationship Id="rId1" Type="http://schemas.openxmlformats.org/officeDocument/2006/relationships/slideLayout" Target="../slideLayouts/slideLayout369.xml"/><Relationship Id="rId6" Type="http://schemas.openxmlformats.org/officeDocument/2006/relationships/slideLayout" Target="../slideLayouts/slideLayout374.xml"/><Relationship Id="rId11" Type="http://schemas.openxmlformats.org/officeDocument/2006/relationships/slideLayout" Target="../slideLayouts/slideLayout379.xml"/><Relationship Id="rId5" Type="http://schemas.openxmlformats.org/officeDocument/2006/relationships/slideLayout" Target="../slideLayouts/slideLayout373.xml"/><Relationship Id="rId10" Type="http://schemas.openxmlformats.org/officeDocument/2006/relationships/slideLayout" Target="../slideLayouts/slideLayout378.xml"/><Relationship Id="rId4" Type="http://schemas.openxmlformats.org/officeDocument/2006/relationships/slideLayout" Target="../slideLayouts/slideLayout372.xml"/><Relationship Id="rId9" Type="http://schemas.openxmlformats.org/officeDocument/2006/relationships/slideLayout" Target="../slideLayouts/slideLayout377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7.xml"/><Relationship Id="rId3" Type="http://schemas.openxmlformats.org/officeDocument/2006/relationships/slideLayout" Target="../slideLayouts/slideLayout382.xml"/><Relationship Id="rId7" Type="http://schemas.openxmlformats.org/officeDocument/2006/relationships/slideLayout" Target="../slideLayouts/slideLayout386.xml"/><Relationship Id="rId12" Type="http://schemas.openxmlformats.org/officeDocument/2006/relationships/theme" Target="../theme/theme36.xml"/><Relationship Id="rId2" Type="http://schemas.openxmlformats.org/officeDocument/2006/relationships/slideLayout" Target="../slideLayouts/slideLayout381.xml"/><Relationship Id="rId1" Type="http://schemas.openxmlformats.org/officeDocument/2006/relationships/slideLayout" Target="../slideLayouts/slideLayout380.xml"/><Relationship Id="rId6" Type="http://schemas.openxmlformats.org/officeDocument/2006/relationships/slideLayout" Target="../slideLayouts/slideLayout385.xml"/><Relationship Id="rId11" Type="http://schemas.openxmlformats.org/officeDocument/2006/relationships/slideLayout" Target="../slideLayouts/slideLayout390.xml"/><Relationship Id="rId5" Type="http://schemas.openxmlformats.org/officeDocument/2006/relationships/slideLayout" Target="../slideLayouts/slideLayout384.xml"/><Relationship Id="rId10" Type="http://schemas.openxmlformats.org/officeDocument/2006/relationships/slideLayout" Target="../slideLayouts/slideLayout389.xml"/><Relationship Id="rId4" Type="http://schemas.openxmlformats.org/officeDocument/2006/relationships/slideLayout" Target="../slideLayouts/slideLayout383.xml"/><Relationship Id="rId9" Type="http://schemas.openxmlformats.org/officeDocument/2006/relationships/slideLayout" Target="../slideLayouts/slideLayout388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8.xml"/><Relationship Id="rId3" Type="http://schemas.openxmlformats.org/officeDocument/2006/relationships/slideLayout" Target="../slideLayouts/slideLayout393.xml"/><Relationship Id="rId7" Type="http://schemas.openxmlformats.org/officeDocument/2006/relationships/slideLayout" Target="../slideLayouts/slideLayout397.xml"/><Relationship Id="rId12" Type="http://schemas.openxmlformats.org/officeDocument/2006/relationships/theme" Target="../theme/theme37.xml"/><Relationship Id="rId2" Type="http://schemas.openxmlformats.org/officeDocument/2006/relationships/slideLayout" Target="../slideLayouts/slideLayout392.xml"/><Relationship Id="rId1" Type="http://schemas.openxmlformats.org/officeDocument/2006/relationships/slideLayout" Target="../slideLayouts/slideLayout391.xml"/><Relationship Id="rId6" Type="http://schemas.openxmlformats.org/officeDocument/2006/relationships/slideLayout" Target="../slideLayouts/slideLayout396.xml"/><Relationship Id="rId11" Type="http://schemas.openxmlformats.org/officeDocument/2006/relationships/slideLayout" Target="../slideLayouts/slideLayout401.xml"/><Relationship Id="rId5" Type="http://schemas.openxmlformats.org/officeDocument/2006/relationships/slideLayout" Target="../slideLayouts/slideLayout395.xml"/><Relationship Id="rId10" Type="http://schemas.openxmlformats.org/officeDocument/2006/relationships/slideLayout" Target="../slideLayouts/slideLayout400.xml"/><Relationship Id="rId4" Type="http://schemas.openxmlformats.org/officeDocument/2006/relationships/slideLayout" Target="../slideLayouts/slideLayout394.xml"/><Relationship Id="rId9" Type="http://schemas.openxmlformats.org/officeDocument/2006/relationships/slideLayout" Target="../slideLayouts/slideLayout399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04.xml"/><Relationship Id="rId7" Type="http://schemas.openxmlformats.org/officeDocument/2006/relationships/slideLayout" Target="../slideLayouts/slideLayout408.xml"/><Relationship Id="rId12" Type="http://schemas.openxmlformats.org/officeDocument/2006/relationships/theme" Target="../theme/theme38.xml"/><Relationship Id="rId2" Type="http://schemas.openxmlformats.org/officeDocument/2006/relationships/slideLayout" Target="../slideLayouts/slideLayout403.xml"/><Relationship Id="rId1" Type="http://schemas.openxmlformats.org/officeDocument/2006/relationships/slideLayout" Target="../slideLayouts/slideLayout402.xml"/><Relationship Id="rId6" Type="http://schemas.openxmlformats.org/officeDocument/2006/relationships/slideLayout" Target="../slideLayouts/slideLayout407.xml"/><Relationship Id="rId11" Type="http://schemas.openxmlformats.org/officeDocument/2006/relationships/slideLayout" Target="../slideLayouts/slideLayout412.xml"/><Relationship Id="rId5" Type="http://schemas.openxmlformats.org/officeDocument/2006/relationships/slideLayout" Target="../slideLayouts/slideLayout406.xml"/><Relationship Id="rId10" Type="http://schemas.openxmlformats.org/officeDocument/2006/relationships/slideLayout" Target="../slideLayouts/slideLayout411.xml"/><Relationship Id="rId4" Type="http://schemas.openxmlformats.org/officeDocument/2006/relationships/slideLayout" Target="../slideLayouts/slideLayout405.xml"/><Relationship Id="rId9" Type="http://schemas.openxmlformats.org/officeDocument/2006/relationships/slideLayout" Target="../slideLayouts/slideLayout410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0.xml"/><Relationship Id="rId3" Type="http://schemas.openxmlformats.org/officeDocument/2006/relationships/slideLayout" Target="../slideLayouts/slideLayout415.xml"/><Relationship Id="rId7" Type="http://schemas.openxmlformats.org/officeDocument/2006/relationships/slideLayout" Target="../slideLayouts/slideLayout419.xml"/><Relationship Id="rId12" Type="http://schemas.openxmlformats.org/officeDocument/2006/relationships/theme" Target="../theme/theme39.xml"/><Relationship Id="rId2" Type="http://schemas.openxmlformats.org/officeDocument/2006/relationships/slideLayout" Target="../slideLayouts/slideLayout414.xml"/><Relationship Id="rId1" Type="http://schemas.openxmlformats.org/officeDocument/2006/relationships/slideLayout" Target="../slideLayouts/slideLayout413.xml"/><Relationship Id="rId6" Type="http://schemas.openxmlformats.org/officeDocument/2006/relationships/slideLayout" Target="../slideLayouts/slideLayout418.xml"/><Relationship Id="rId11" Type="http://schemas.openxmlformats.org/officeDocument/2006/relationships/slideLayout" Target="../slideLayouts/slideLayout423.xml"/><Relationship Id="rId5" Type="http://schemas.openxmlformats.org/officeDocument/2006/relationships/slideLayout" Target="../slideLayouts/slideLayout417.xml"/><Relationship Id="rId10" Type="http://schemas.openxmlformats.org/officeDocument/2006/relationships/slideLayout" Target="../slideLayouts/slideLayout422.xml"/><Relationship Id="rId4" Type="http://schemas.openxmlformats.org/officeDocument/2006/relationships/slideLayout" Target="../slideLayouts/slideLayout416.xml"/><Relationship Id="rId9" Type="http://schemas.openxmlformats.org/officeDocument/2006/relationships/slideLayout" Target="../slideLayouts/slideLayout4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26.xml"/><Relationship Id="rId7" Type="http://schemas.openxmlformats.org/officeDocument/2006/relationships/slideLayout" Target="../slideLayouts/slideLayout430.xml"/><Relationship Id="rId12" Type="http://schemas.openxmlformats.org/officeDocument/2006/relationships/theme" Target="../theme/theme40.xml"/><Relationship Id="rId2" Type="http://schemas.openxmlformats.org/officeDocument/2006/relationships/slideLayout" Target="../slideLayouts/slideLayout425.xml"/><Relationship Id="rId1" Type="http://schemas.openxmlformats.org/officeDocument/2006/relationships/slideLayout" Target="../slideLayouts/slideLayout424.xml"/><Relationship Id="rId6" Type="http://schemas.openxmlformats.org/officeDocument/2006/relationships/slideLayout" Target="../slideLayouts/slideLayout429.xml"/><Relationship Id="rId11" Type="http://schemas.openxmlformats.org/officeDocument/2006/relationships/slideLayout" Target="../slideLayouts/slideLayout434.xml"/><Relationship Id="rId5" Type="http://schemas.openxmlformats.org/officeDocument/2006/relationships/slideLayout" Target="../slideLayouts/slideLayout428.xml"/><Relationship Id="rId10" Type="http://schemas.openxmlformats.org/officeDocument/2006/relationships/slideLayout" Target="../slideLayouts/slideLayout433.xml"/><Relationship Id="rId4" Type="http://schemas.openxmlformats.org/officeDocument/2006/relationships/slideLayout" Target="../slideLayouts/slideLayout427.xml"/><Relationship Id="rId9" Type="http://schemas.openxmlformats.org/officeDocument/2006/relationships/slideLayout" Target="../slideLayouts/slideLayout432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37.xml"/><Relationship Id="rId7" Type="http://schemas.openxmlformats.org/officeDocument/2006/relationships/slideLayout" Target="../slideLayouts/slideLayout441.xml"/><Relationship Id="rId12" Type="http://schemas.openxmlformats.org/officeDocument/2006/relationships/theme" Target="../theme/theme41.xml"/><Relationship Id="rId2" Type="http://schemas.openxmlformats.org/officeDocument/2006/relationships/slideLayout" Target="../slideLayouts/slideLayout436.xml"/><Relationship Id="rId1" Type="http://schemas.openxmlformats.org/officeDocument/2006/relationships/slideLayout" Target="../slideLayouts/slideLayout435.xml"/><Relationship Id="rId6" Type="http://schemas.openxmlformats.org/officeDocument/2006/relationships/slideLayout" Target="../slideLayouts/slideLayout440.xml"/><Relationship Id="rId11" Type="http://schemas.openxmlformats.org/officeDocument/2006/relationships/slideLayout" Target="../slideLayouts/slideLayout445.xml"/><Relationship Id="rId5" Type="http://schemas.openxmlformats.org/officeDocument/2006/relationships/slideLayout" Target="../slideLayouts/slideLayout439.xml"/><Relationship Id="rId10" Type="http://schemas.openxmlformats.org/officeDocument/2006/relationships/slideLayout" Target="../slideLayouts/slideLayout444.xml"/><Relationship Id="rId4" Type="http://schemas.openxmlformats.org/officeDocument/2006/relationships/slideLayout" Target="../slideLayouts/slideLayout438.xml"/><Relationship Id="rId9" Type="http://schemas.openxmlformats.org/officeDocument/2006/relationships/slideLayout" Target="../slideLayouts/slideLayout443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48.xml"/><Relationship Id="rId7" Type="http://schemas.openxmlformats.org/officeDocument/2006/relationships/slideLayout" Target="../slideLayouts/slideLayout452.xml"/><Relationship Id="rId12" Type="http://schemas.openxmlformats.org/officeDocument/2006/relationships/theme" Target="../theme/theme42.xml"/><Relationship Id="rId2" Type="http://schemas.openxmlformats.org/officeDocument/2006/relationships/slideLayout" Target="../slideLayouts/slideLayout447.xml"/><Relationship Id="rId1" Type="http://schemas.openxmlformats.org/officeDocument/2006/relationships/slideLayout" Target="../slideLayouts/slideLayout446.xml"/><Relationship Id="rId6" Type="http://schemas.openxmlformats.org/officeDocument/2006/relationships/slideLayout" Target="../slideLayouts/slideLayout451.xml"/><Relationship Id="rId11" Type="http://schemas.openxmlformats.org/officeDocument/2006/relationships/slideLayout" Target="../slideLayouts/slideLayout456.xml"/><Relationship Id="rId5" Type="http://schemas.openxmlformats.org/officeDocument/2006/relationships/slideLayout" Target="../slideLayouts/slideLayout450.xml"/><Relationship Id="rId10" Type="http://schemas.openxmlformats.org/officeDocument/2006/relationships/slideLayout" Target="../slideLayouts/slideLayout455.xml"/><Relationship Id="rId4" Type="http://schemas.openxmlformats.org/officeDocument/2006/relationships/slideLayout" Target="../slideLayouts/slideLayout449.xml"/><Relationship Id="rId9" Type="http://schemas.openxmlformats.org/officeDocument/2006/relationships/slideLayout" Target="../slideLayouts/slideLayout454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59.xml"/><Relationship Id="rId7" Type="http://schemas.openxmlformats.org/officeDocument/2006/relationships/slideLayout" Target="../slideLayouts/slideLayout463.xml"/><Relationship Id="rId12" Type="http://schemas.openxmlformats.org/officeDocument/2006/relationships/theme" Target="../theme/theme43.xml"/><Relationship Id="rId2" Type="http://schemas.openxmlformats.org/officeDocument/2006/relationships/slideLayout" Target="../slideLayouts/slideLayout458.xml"/><Relationship Id="rId1" Type="http://schemas.openxmlformats.org/officeDocument/2006/relationships/slideLayout" Target="../slideLayouts/slideLayout457.xml"/><Relationship Id="rId6" Type="http://schemas.openxmlformats.org/officeDocument/2006/relationships/slideLayout" Target="../slideLayouts/slideLayout462.xml"/><Relationship Id="rId11" Type="http://schemas.openxmlformats.org/officeDocument/2006/relationships/slideLayout" Target="../slideLayouts/slideLayout467.xml"/><Relationship Id="rId5" Type="http://schemas.openxmlformats.org/officeDocument/2006/relationships/slideLayout" Target="../slideLayouts/slideLayout461.xml"/><Relationship Id="rId10" Type="http://schemas.openxmlformats.org/officeDocument/2006/relationships/slideLayout" Target="../slideLayouts/slideLayout466.xml"/><Relationship Id="rId4" Type="http://schemas.openxmlformats.org/officeDocument/2006/relationships/slideLayout" Target="../slideLayouts/slideLayout460.xml"/><Relationship Id="rId9" Type="http://schemas.openxmlformats.org/officeDocument/2006/relationships/slideLayout" Target="../slideLayouts/slideLayout465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70.xml"/><Relationship Id="rId7" Type="http://schemas.openxmlformats.org/officeDocument/2006/relationships/slideLayout" Target="../slideLayouts/slideLayout474.xml"/><Relationship Id="rId12" Type="http://schemas.openxmlformats.org/officeDocument/2006/relationships/theme" Target="../theme/theme44.xml"/><Relationship Id="rId2" Type="http://schemas.openxmlformats.org/officeDocument/2006/relationships/slideLayout" Target="../slideLayouts/slideLayout469.xml"/><Relationship Id="rId1" Type="http://schemas.openxmlformats.org/officeDocument/2006/relationships/slideLayout" Target="../slideLayouts/slideLayout468.xml"/><Relationship Id="rId6" Type="http://schemas.openxmlformats.org/officeDocument/2006/relationships/slideLayout" Target="../slideLayouts/slideLayout473.xml"/><Relationship Id="rId11" Type="http://schemas.openxmlformats.org/officeDocument/2006/relationships/slideLayout" Target="../slideLayouts/slideLayout478.xml"/><Relationship Id="rId5" Type="http://schemas.openxmlformats.org/officeDocument/2006/relationships/slideLayout" Target="../slideLayouts/slideLayout472.xml"/><Relationship Id="rId10" Type="http://schemas.openxmlformats.org/officeDocument/2006/relationships/slideLayout" Target="../slideLayouts/slideLayout477.xml"/><Relationship Id="rId4" Type="http://schemas.openxmlformats.org/officeDocument/2006/relationships/slideLayout" Target="../slideLayouts/slideLayout471.xml"/><Relationship Id="rId9" Type="http://schemas.openxmlformats.org/officeDocument/2006/relationships/slideLayout" Target="../slideLayouts/slideLayout476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6.xml"/><Relationship Id="rId13" Type="http://schemas.openxmlformats.org/officeDocument/2006/relationships/theme" Target="../theme/theme45.xml"/><Relationship Id="rId3" Type="http://schemas.openxmlformats.org/officeDocument/2006/relationships/slideLayout" Target="../slideLayouts/slideLayout481.xml"/><Relationship Id="rId7" Type="http://schemas.openxmlformats.org/officeDocument/2006/relationships/slideLayout" Target="../slideLayouts/slideLayout485.xml"/><Relationship Id="rId12" Type="http://schemas.openxmlformats.org/officeDocument/2006/relationships/slideLayout" Target="../slideLayouts/slideLayout490.xml"/><Relationship Id="rId2" Type="http://schemas.openxmlformats.org/officeDocument/2006/relationships/slideLayout" Target="../slideLayouts/slideLayout480.xml"/><Relationship Id="rId1" Type="http://schemas.openxmlformats.org/officeDocument/2006/relationships/slideLayout" Target="../slideLayouts/slideLayout479.xml"/><Relationship Id="rId6" Type="http://schemas.openxmlformats.org/officeDocument/2006/relationships/slideLayout" Target="../slideLayouts/slideLayout484.xml"/><Relationship Id="rId11" Type="http://schemas.openxmlformats.org/officeDocument/2006/relationships/slideLayout" Target="../slideLayouts/slideLayout489.xml"/><Relationship Id="rId5" Type="http://schemas.openxmlformats.org/officeDocument/2006/relationships/slideLayout" Target="../slideLayouts/slideLayout483.xml"/><Relationship Id="rId10" Type="http://schemas.openxmlformats.org/officeDocument/2006/relationships/slideLayout" Target="../slideLayouts/slideLayout488.xml"/><Relationship Id="rId4" Type="http://schemas.openxmlformats.org/officeDocument/2006/relationships/slideLayout" Target="../slideLayouts/slideLayout482.xml"/><Relationship Id="rId9" Type="http://schemas.openxmlformats.org/officeDocument/2006/relationships/slideLayout" Target="../slideLayouts/slideLayout487.xml"/><Relationship Id="rId14" Type="http://schemas.openxmlformats.org/officeDocument/2006/relationships/image" Target="../media/image3.png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93.xml"/><Relationship Id="rId7" Type="http://schemas.openxmlformats.org/officeDocument/2006/relationships/slideLayout" Target="../slideLayouts/slideLayout497.xml"/><Relationship Id="rId12" Type="http://schemas.openxmlformats.org/officeDocument/2006/relationships/theme" Target="../theme/theme46.xml"/><Relationship Id="rId2" Type="http://schemas.openxmlformats.org/officeDocument/2006/relationships/slideLayout" Target="../slideLayouts/slideLayout492.xml"/><Relationship Id="rId1" Type="http://schemas.openxmlformats.org/officeDocument/2006/relationships/slideLayout" Target="../slideLayouts/slideLayout491.xml"/><Relationship Id="rId6" Type="http://schemas.openxmlformats.org/officeDocument/2006/relationships/slideLayout" Target="../slideLayouts/slideLayout496.xml"/><Relationship Id="rId11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495.xml"/><Relationship Id="rId10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494.xml"/><Relationship Id="rId9" Type="http://schemas.openxmlformats.org/officeDocument/2006/relationships/slideLayout" Target="../slideLayouts/slideLayout499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04.xml"/><Relationship Id="rId7" Type="http://schemas.openxmlformats.org/officeDocument/2006/relationships/slideLayout" Target="../slideLayouts/slideLayout508.xml"/><Relationship Id="rId12" Type="http://schemas.openxmlformats.org/officeDocument/2006/relationships/theme" Target="../theme/theme47.xml"/><Relationship Id="rId2" Type="http://schemas.openxmlformats.org/officeDocument/2006/relationships/slideLayout" Target="../slideLayouts/slideLayout503.xml"/><Relationship Id="rId1" Type="http://schemas.openxmlformats.org/officeDocument/2006/relationships/slideLayout" Target="../slideLayouts/slideLayout502.xml"/><Relationship Id="rId6" Type="http://schemas.openxmlformats.org/officeDocument/2006/relationships/slideLayout" Target="../slideLayouts/slideLayout507.xml"/><Relationship Id="rId11" Type="http://schemas.openxmlformats.org/officeDocument/2006/relationships/slideLayout" Target="../slideLayouts/slideLayout512.xml"/><Relationship Id="rId5" Type="http://schemas.openxmlformats.org/officeDocument/2006/relationships/slideLayout" Target="../slideLayouts/slideLayout506.xml"/><Relationship Id="rId10" Type="http://schemas.openxmlformats.org/officeDocument/2006/relationships/slideLayout" Target="../slideLayouts/slideLayout511.xml"/><Relationship Id="rId4" Type="http://schemas.openxmlformats.org/officeDocument/2006/relationships/slideLayout" Target="../slideLayouts/slideLayout505.xml"/><Relationship Id="rId9" Type="http://schemas.openxmlformats.org/officeDocument/2006/relationships/slideLayout" Target="../slideLayouts/slideLayout5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image" Target="../media/image7.emf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60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E27E65-E93F-0741-81BD-1FC88DEA7C5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479" y="114583"/>
            <a:ext cx="780721" cy="7807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934311-F663-E943-A250-37843231702B}"/>
              </a:ext>
            </a:extLst>
          </p:cNvPr>
          <p:cNvSpPr/>
          <p:nvPr userDrawn="1"/>
        </p:nvSpPr>
        <p:spPr>
          <a:xfrm>
            <a:off x="7308304" y="6417386"/>
            <a:ext cx="11085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Dr. Nour Alserr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A7E4FF-0C8E-4B43-873E-A45B860C927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061" y="6453336"/>
            <a:ext cx="200251" cy="2002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259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25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7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48" indent="-3428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822" indent="-3253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193" indent="-35078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645" indent="-3158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905" indent="-33967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036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164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295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423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259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25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1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2" r:id="rId1"/>
    <p:sldLayoutId id="2147484283" r:id="rId2"/>
    <p:sldLayoutId id="2147484284" r:id="rId3"/>
    <p:sldLayoutId id="2147484285" r:id="rId4"/>
    <p:sldLayoutId id="2147484286" r:id="rId5"/>
    <p:sldLayoutId id="2147484287" r:id="rId6"/>
    <p:sldLayoutId id="2147484288" r:id="rId7"/>
    <p:sldLayoutId id="2147484289" r:id="rId8"/>
    <p:sldLayoutId id="2147484290" r:id="rId9"/>
    <p:sldLayoutId id="2147484291" r:id="rId10"/>
    <p:sldLayoutId id="214748429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48" indent="-3428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822" indent="-3253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193" indent="-35078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645" indent="-3158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905" indent="-33967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036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164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295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423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5720" y="6357958"/>
            <a:ext cx="1347679" cy="3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7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3" r:id="rId1"/>
    <p:sldLayoutId id="2147484524" r:id="rId2"/>
    <p:sldLayoutId id="2147484525" r:id="rId3"/>
    <p:sldLayoutId id="2147484526" r:id="rId4"/>
    <p:sldLayoutId id="2147484527" r:id="rId5"/>
    <p:sldLayoutId id="2147484528" r:id="rId6"/>
    <p:sldLayoutId id="2147484529" r:id="rId7"/>
    <p:sldLayoutId id="2147484530" r:id="rId8"/>
    <p:sldLayoutId id="2147484531" r:id="rId9"/>
    <p:sldLayoutId id="2147484532" r:id="rId10"/>
    <p:sldLayoutId id="214748453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67926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63164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500854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572862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2" r:id="rId1"/>
    <p:sldLayoutId id="2147484573" r:id="rId2"/>
    <p:sldLayoutId id="2147484574" r:id="rId3"/>
    <p:sldLayoutId id="2147484575" r:id="rId4"/>
    <p:sldLayoutId id="2147484576" r:id="rId5"/>
    <p:sldLayoutId id="2147484577" r:id="rId6"/>
    <p:sldLayoutId id="2147484578" r:id="rId7"/>
    <p:sldLayoutId id="2147484579" r:id="rId8"/>
    <p:sldLayoutId id="2147484580" r:id="rId9"/>
    <p:sldLayoutId id="2147484581" r:id="rId10"/>
    <p:sldLayoutId id="214748458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14864" y="6356176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453336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272753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8" r:id="rId1"/>
    <p:sldLayoutId id="2147484779" r:id="rId2"/>
    <p:sldLayoutId id="2147484780" r:id="rId3"/>
    <p:sldLayoutId id="2147484781" r:id="rId4"/>
    <p:sldLayoutId id="2147484782" r:id="rId5"/>
    <p:sldLayoutId id="2147484783" r:id="rId6"/>
    <p:sldLayoutId id="2147484784" r:id="rId7"/>
    <p:sldLayoutId id="2147484785" r:id="rId8"/>
    <p:sldLayoutId id="2147484786" r:id="rId9"/>
    <p:sldLayoutId id="2147484787" r:id="rId10"/>
    <p:sldLayoutId id="214748478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165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914165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0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8" r:id="rId1"/>
    <p:sldLayoutId id="2147484839" r:id="rId2"/>
    <p:sldLayoutId id="2147484840" r:id="rId3"/>
    <p:sldLayoutId id="2147484841" r:id="rId4"/>
    <p:sldLayoutId id="2147484842" r:id="rId5"/>
    <p:sldLayoutId id="2147484843" r:id="rId6"/>
    <p:sldLayoutId id="2147484844" r:id="rId7"/>
    <p:sldLayoutId id="2147484845" r:id="rId8"/>
    <p:sldLayoutId id="2147484846" r:id="rId9"/>
    <p:sldLayoutId id="2147484847" r:id="rId10"/>
    <p:sldLayoutId id="214748484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8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165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25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33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13" indent="-3428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753" indent="-3253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089" indent="-3507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507" indent="-31583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733" indent="-33963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81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89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98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06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0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165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914165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151711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0" r:id="rId1"/>
    <p:sldLayoutId id="2147484851" r:id="rId2"/>
    <p:sldLayoutId id="2147484852" r:id="rId3"/>
    <p:sldLayoutId id="2147484853" r:id="rId4"/>
    <p:sldLayoutId id="2147484854" r:id="rId5"/>
    <p:sldLayoutId id="2147484855" r:id="rId6"/>
    <p:sldLayoutId id="2147484856" r:id="rId7"/>
    <p:sldLayoutId id="2147484857" r:id="rId8"/>
    <p:sldLayoutId id="2147484858" r:id="rId9"/>
    <p:sldLayoutId id="2147484859" r:id="rId10"/>
    <p:sldLayoutId id="214748486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8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165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25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33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13" indent="-3428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753" indent="-3253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089" indent="-3507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507" indent="-31583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733" indent="-33963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81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89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98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06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0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024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024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7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2" r:id="rId1"/>
    <p:sldLayoutId id="2147484863" r:id="rId2"/>
    <p:sldLayoutId id="2147484864" r:id="rId3"/>
    <p:sldLayoutId id="2147484865" r:id="rId4"/>
    <p:sldLayoutId id="2147484866" r:id="rId5"/>
    <p:sldLayoutId id="2147484867" r:id="rId6"/>
    <p:sldLayoutId id="2147484868" r:id="rId7"/>
    <p:sldLayoutId id="2147484869" r:id="rId8"/>
    <p:sldLayoutId id="2147484870" r:id="rId9"/>
    <p:sldLayoutId id="2147484871" r:id="rId10"/>
    <p:sldLayoutId id="214748487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11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024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04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05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761" indent="-34276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650" indent="-3253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933" indent="-3506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301" indent="-31578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475" indent="-339587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491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499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514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8523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6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79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0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7976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4" r:id="rId1"/>
    <p:sldLayoutId id="2147484875" r:id="rId2"/>
    <p:sldLayoutId id="2147484876" r:id="rId3"/>
    <p:sldLayoutId id="2147484877" r:id="rId4"/>
    <p:sldLayoutId id="2147484878" r:id="rId5"/>
    <p:sldLayoutId id="2147484879" r:id="rId6"/>
    <p:sldLayoutId id="2147484880" r:id="rId7"/>
    <p:sldLayoutId id="2147484881" r:id="rId8"/>
    <p:sldLayoutId id="2147484882" r:id="rId9"/>
    <p:sldLayoutId id="2147484883" r:id="rId10"/>
    <p:sldLayoutId id="2147484884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336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B59C95-9F24-CC4B-832C-1D8C21792A43}" type="slidenum">
              <a:rPr lang="en-US"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43366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67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43368" name="Picture 7" descr="safari.png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515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70" r:id="rId1"/>
    <p:sldLayoutId id="2147484971" r:id="rId2"/>
    <p:sldLayoutId id="2147484972" r:id="rId3"/>
    <p:sldLayoutId id="2147484973" r:id="rId4"/>
    <p:sldLayoutId id="2147484974" r:id="rId5"/>
    <p:sldLayoutId id="2147484975" r:id="rId6"/>
    <p:sldLayoutId id="2147484976" r:id="rId7"/>
    <p:sldLayoutId id="2147484977" r:id="rId8"/>
    <p:sldLayoutId id="2147484978" r:id="rId9"/>
    <p:sldLayoutId id="2147484979" r:id="rId10"/>
    <p:sldLayoutId id="2147484980" r:id="rId11"/>
    <p:sldLayoutId id="214748498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9289" r:id="rId1"/>
    <p:sldLayoutId id="2147489290" r:id="rId2"/>
    <p:sldLayoutId id="2147489291" r:id="rId3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858009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412" r:id="rId2"/>
    <p:sldLayoutId id="2147485413" r:id="rId3"/>
    <p:sldLayoutId id="2147485414" r:id="rId4"/>
    <p:sldLayoutId id="2147485415" r:id="rId5"/>
    <p:sldLayoutId id="2147485416" r:id="rId6"/>
    <p:sldLayoutId id="2147485417" r:id="rId7"/>
    <p:sldLayoutId id="2147485418" r:id="rId8"/>
    <p:sldLayoutId id="2147485419" r:id="rId9"/>
    <p:sldLayoutId id="2147485420" r:id="rId10"/>
    <p:sldLayoutId id="214748542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024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024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1" r:id="rId1"/>
    <p:sldLayoutId id="2147485522" r:id="rId2"/>
    <p:sldLayoutId id="2147485523" r:id="rId3"/>
    <p:sldLayoutId id="2147485524" r:id="rId4"/>
    <p:sldLayoutId id="2147485525" r:id="rId5"/>
    <p:sldLayoutId id="2147485526" r:id="rId6"/>
    <p:sldLayoutId id="2147485527" r:id="rId7"/>
    <p:sldLayoutId id="2147485528" r:id="rId8"/>
    <p:sldLayoutId id="2147485529" r:id="rId9"/>
    <p:sldLayoutId id="2147485530" r:id="rId10"/>
    <p:sldLayoutId id="214748553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11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024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04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05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761" indent="-34276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650" indent="-3253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933" indent="-3506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301" indent="-31578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475" indent="-339587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491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499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514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8523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6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79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0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165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914165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2163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33" r:id="rId1"/>
    <p:sldLayoutId id="2147485534" r:id="rId2"/>
    <p:sldLayoutId id="2147485535" r:id="rId3"/>
    <p:sldLayoutId id="2147485536" r:id="rId4"/>
    <p:sldLayoutId id="2147485537" r:id="rId5"/>
    <p:sldLayoutId id="2147485538" r:id="rId6"/>
    <p:sldLayoutId id="2147485539" r:id="rId7"/>
    <p:sldLayoutId id="2147485540" r:id="rId8"/>
    <p:sldLayoutId id="2147485541" r:id="rId9"/>
    <p:sldLayoutId id="2147485542" r:id="rId10"/>
    <p:sldLayoutId id="214748554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8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165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25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33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13" indent="-3428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753" indent="-3253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089" indent="-3507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507" indent="-31583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733" indent="-33963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81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89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98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06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0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033" y="1250443"/>
            <a:ext cx="8897503" cy="522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033" y="6544372"/>
            <a:ext cx="182063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8826" y="6544372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4883" y="645630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2826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6" r:id="rId1"/>
    <p:sldLayoutId id="2147485667" r:id="rId2"/>
    <p:sldLayoutId id="2147485668" r:id="rId3"/>
    <p:sldLayoutId id="2147485669" r:id="rId4"/>
    <p:sldLayoutId id="2147485670" r:id="rId5"/>
    <p:sldLayoutId id="2147485671" r:id="rId6"/>
    <p:sldLayoutId id="2147485672" r:id="rId7"/>
    <p:sldLayoutId id="2147485673" r:id="rId8"/>
    <p:sldLayoutId id="2147485674" r:id="rId9"/>
    <p:sldLayoutId id="2147485675" r:id="rId10"/>
    <p:sldLayoutId id="2147485676" r:id="rId11"/>
    <p:sldLayoutId id="2147485677" r:id="rId12"/>
  </p:sldLayoutIdLst>
  <p:hf hdr="0" ftr="0" dt="0"/>
  <p:txStyles>
    <p:titleStyle>
      <a:lvl1pPr marL="0"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•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85000"/>
        </a:lnSpc>
        <a:spcBef>
          <a:spcPts val="600"/>
        </a:spcBef>
        <a:buFont typeface="Calibri" panose="020F0502020204030204" pitchFamily="34" charset="0"/>
        <a:buChar char="‐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5C1105-7C02-0A4A-BBB4-558A73CD3ACF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2" name="Picture 7" descr="safari.png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73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15" r:id="rId1"/>
    <p:sldLayoutId id="2147485716" r:id="rId2"/>
    <p:sldLayoutId id="2147485717" r:id="rId3"/>
    <p:sldLayoutId id="2147485718" r:id="rId4"/>
    <p:sldLayoutId id="2147485719" r:id="rId5"/>
    <p:sldLayoutId id="2147485720" r:id="rId6"/>
    <p:sldLayoutId id="2147485721" r:id="rId7"/>
    <p:sldLayoutId id="2147485722" r:id="rId8"/>
    <p:sldLayoutId id="2147485723" r:id="rId9"/>
    <p:sldLayoutId id="2147485724" r:id="rId10"/>
    <p:sldLayoutId id="2147485725" r:id="rId11"/>
    <p:sldLayoutId id="2147485726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53336"/>
            <a:ext cx="21336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1"/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53336"/>
            <a:ext cx="28956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1"/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53336"/>
            <a:ext cx="21336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1"/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37792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473" r:id="rId1"/>
    <p:sldLayoutId id="2147486474" r:id="rId2"/>
    <p:sldLayoutId id="2147486475" r:id="rId3"/>
    <p:sldLayoutId id="2147486476" r:id="rId4"/>
    <p:sldLayoutId id="2147486477" r:id="rId5"/>
    <p:sldLayoutId id="2147486478" r:id="rId6"/>
    <p:sldLayoutId id="2147486479" r:id="rId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ts val="5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ts val="5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ts val="5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ts val="5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5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595" r:id="rId1"/>
    <p:sldLayoutId id="2147486596" r:id="rId2"/>
    <p:sldLayoutId id="2147486597" r:id="rId3"/>
    <p:sldLayoutId id="2147486598" r:id="rId4"/>
    <p:sldLayoutId id="2147486599" r:id="rId5"/>
    <p:sldLayoutId id="2147486600" r:id="rId6"/>
    <p:sldLayoutId id="2147486601" r:id="rId7"/>
    <p:sldLayoutId id="2147486602" r:id="rId8"/>
    <p:sldLayoutId id="2147486603" r:id="rId9"/>
    <p:sldLayoutId id="2147486604" r:id="rId10"/>
    <p:sldLayoutId id="214748660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4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72" r:id="rId1"/>
    <p:sldLayoutId id="2147486873" r:id="rId2"/>
    <p:sldLayoutId id="2147486874" r:id="rId3"/>
    <p:sldLayoutId id="2147486875" r:id="rId4"/>
    <p:sldLayoutId id="2147486876" r:id="rId5"/>
    <p:sldLayoutId id="2147486877" r:id="rId6"/>
    <p:sldLayoutId id="2147486878" r:id="rId7"/>
    <p:sldLayoutId id="2147486879" r:id="rId8"/>
    <p:sldLayoutId id="2147486880" r:id="rId9"/>
    <p:sldLayoutId id="2147486881" r:id="rId10"/>
    <p:sldLayoutId id="2147486882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107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223C560-0E5F-EA4E-BC8F-576A579681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31078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1079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31080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47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21" r:id="rId1"/>
    <p:sldLayoutId id="2147487122" r:id="rId2"/>
    <p:sldLayoutId id="2147487123" r:id="rId3"/>
    <p:sldLayoutId id="2147487124" r:id="rId4"/>
    <p:sldLayoutId id="2147487125" r:id="rId5"/>
    <p:sldLayoutId id="2147487126" r:id="rId6"/>
    <p:sldLayoutId id="2147487127" r:id="rId7"/>
    <p:sldLayoutId id="2147487128" r:id="rId8"/>
    <p:sldLayoutId id="2147487129" r:id="rId9"/>
    <p:sldLayoutId id="2147487130" r:id="rId10"/>
    <p:sldLayoutId id="214748713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033" y="1250443"/>
            <a:ext cx="8897503" cy="522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033" y="6544372"/>
            <a:ext cx="182063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8826" y="6544372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4883" y="645630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9406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45" r:id="rId1"/>
    <p:sldLayoutId id="2147487146" r:id="rId2"/>
    <p:sldLayoutId id="2147487147" r:id="rId3"/>
    <p:sldLayoutId id="2147487148" r:id="rId4"/>
    <p:sldLayoutId id="2147487149" r:id="rId5"/>
    <p:sldLayoutId id="2147487150" r:id="rId6"/>
    <p:sldLayoutId id="2147487151" r:id="rId7"/>
    <p:sldLayoutId id="2147487152" r:id="rId8"/>
    <p:sldLayoutId id="2147487153" r:id="rId9"/>
    <p:sldLayoutId id="2147487154" r:id="rId10"/>
    <p:sldLayoutId id="2147487155" r:id="rId11"/>
    <p:sldLayoutId id="214748715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marL="0"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•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85000"/>
        </a:lnSpc>
        <a:spcBef>
          <a:spcPts val="600"/>
        </a:spcBef>
        <a:buFont typeface="Calibri" panose="020F0502020204030204" pitchFamily="34" charset="0"/>
        <a:buChar char="‐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4831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998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EFC36330-171D-874A-B302-CA3D704439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69990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999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69992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6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95" r:id="rId1"/>
    <p:sldLayoutId id="2147487196" r:id="rId2"/>
    <p:sldLayoutId id="2147487197" r:id="rId3"/>
    <p:sldLayoutId id="2147487198" r:id="rId4"/>
    <p:sldLayoutId id="2147487199" r:id="rId5"/>
    <p:sldLayoutId id="2147487200" r:id="rId6"/>
    <p:sldLayoutId id="2147487201" r:id="rId7"/>
    <p:sldLayoutId id="2147487202" r:id="rId8"/>
    <p:sldLayoutId id="2147487203" r:id="rId9"/>
    <p:sldLayoutId id="2147487204" r:id="rId10"/>
    <p:sldLayoutId id="214748720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72694B9D-8BFE-654E-8D86-2D1B27ECA5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38918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919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55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207" r:id="rId1"/>
    <p:sldLayoutId id="2147487208" r:id="rId2"/>
    <p:sldLayoutId id="2147487209" r:id="rId3"/>
    <p:sldLayoutId id="2147487210" r:id="rId4"/>
    <p:sldLayoutId id="2147487211" r:id="rId5"/>
    <p:sldLayoutId id="2147487212" r:id="rId6"/>
    <p:sldLayoutId id="2147487213" r:id="rId7"/>
    <p:sldLayoutId id="2147487214" r:id="rId8"/>
    <p:sldLayoutId id="2147487215" r:id="rId9"/>
    <p:sldLayoutId id="2147487216" r:id="rId10"/>
    <p:sldLayoutId id="214748721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3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259" r:id="rId1"/>
    <p:sldLayoutId id="2147487260" r:id="rId2"/>
    <p:sldLayoutId id="2147487261" r:id="rId3"/>
    <p:sldLayoutId id="2147487262" r:id="rId4"/>
    <p:sldLayoutId id="2147487263" r:id="rId5"/>
    <p:sldLayoutId id="2147487264" r:id="rId6"/>
    <p:sldLayoutId id="2147487265" r:id="rId7"/>
    <p:sldLayoutId id="2147487266" r:id="rId8"/>
    <p:sldLayoutId id="2147487267" r:id="rId9"/>
    <p:sldLayoutId id="2147487268" r:id="rId10"/>
    <p:sldLayoutId id="214748726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2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575" r:id="rId1"/>
    <p:sldLayoutId id="2147487576" r:id="rId2"/>
    <p:sldLayoutId id="2147487577" r:id="rId3"/>
    <p:sldLayoutId id="2147487578" r:id="rId4"/>
    <p:sldLayoutId id="2147487579" r:id="rId5"/>
    <p:sldLayoutId id="2147487580" r:id="rId6"/>
    <p:sldLayoutId id="2147487581" r:id="rId7"/>
    <p:sldLayoutId id="2147487582" r:id="rId8"/>
    <p:sldLayoutId id="2147487583" r:id="rId9"/>
    <p:sldLayoutId id="2147487584" r:id="rId10"/>
    <p:sldLayoutId id="214748758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69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624" r:id="rId1"/>
    <p:sldLayoutId id="2147487625" r:id="rId2"/>
    <p:sldLayoutId id="2147487626" r:id="rId3"/>
    <p:sldLayoutId id="2147487627" r:id="rId4"/>
    <p:sldLayoutId id="2147487628" r:id="rId5"/>
    <p:sldLayoutId id="2147487629" r:id="rId6"/>
    <p:sldLayoutId id="2147487630" r:id="rId7"/>
    <p:sldLayoutId id="2147487631" r:id="rId8"/>
    <p:sldLayoutId id="2147487632" r:id="rId9"/>
    <p:sldLayoutId id="2147487633" r:id="rId10"/>
    <p:sldLayoutId id="2147487634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Garamond" pitchFamily="18" charset="0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aramond" pitchFamily="18" charset="0"/>
              </a:defRPr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63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744" r:id="rId1"/>
    <p:sldLayoutId id="2147487745" r:id="rId2"/>
    <p:sldLayoutId id="2147487746" r:id="rId3"/>
    <p:sldLayoutId id="2147487747" r:id="rId4"/>
    <p:sldLayoutId id="2147487748" r:id="rId5"/>
    <p:sldLayoutId id="2147487749" r:id="rId6"/>
    <p:sldLayoutId id="2147487750" r:id="rId7"/>
    <p:sldLayoutId id="2147487751" r:id="rId8"/>
    <p:sldLayoutId id="2147487752" r:id="rId9"/>
    <p:sldLayoutId id="2147487753" r:id="rId10"/>
    <p:sldLayoutId id="214748775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502444" indent="-24407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1650">
          <a:solidFill>
            <a:schemeClr val="tx1"/>
          </a:solidFill>
          <a:latin typeface="+mn-lt"/>
        </a:defRPr>
      </a:lvl2pPr>
      <a:lvl3pPr marL="766763" indent="-2631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3pPr>
      <a:lvl4pPr marL="1004888" indent="-23693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2608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5pPr>
      <a:lvl6pPr marL="16037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6pPr>
      <a:lvl7pPr marL="19466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7pPr>
      <a:lvl8pPr marL="22895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8pPr>
      <a:lvl9pPr marL="26324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6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086" r:id="rId1"/>
    <p:sldLayoutId id="2147488087" r:id="rId2"/>
    <p:sldLayoutId id="2147488088" r:id="rId3"/>
    <p:sldLayoutId id="2147488089" r:id="rId4"/>
    <p:sldLayoutId id="2147488090" r:id="rId5"/>
    <p:sldLayoutId id="2147488091" r:id="rId6"/>
    <p:sldLayoutId id="2147488092" r:id="rId7"/>
    <p:sldLayoutId id="2147488093" r:id="rId8"/>
    <p:sldLayoutId id="2147488094" r:id="rId9"/>
    <p:sldLayoutId id="2147488095" r:id="rId10"/>
    <p:sldLayoutId id="214748809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6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098" r:id="rId1"/>
    <p:sldLayoutId id="2147488099" r:id="rId2"/>
    <p:sldLayoutId id="2147488100" r:id="rId3"/>
    <p:sldLayoutId id="2147488101" r:id="rId4"/>
    <p:sldLayoutId id="2147488102" r:id="rId5"/>
    <p:sldLayoutId id="2147488103" r:id="rId6"/>
    <p:sldLayoutId id="2147488104" r:id="rId7"/>
    <p:sldLayoutId id="2147488105" r:id="rId8"/>
    <p:sldLayoutId id="2147488106" r:id="rId9"/>
    <p:sldLayoutId id="2147488107" r:id="rId10"/>
    <p:sldLayoutId id="214748810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6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266" r:id="rId1"/>
    <p:sldLayoutId id="2147488267" r:id="rId2"/>
    <p:sldLayoutId id="2147488268" r:id="rId3"/>
    <p:sldLayoutId id="2147488269" r:id="rId4"/>
    <p:sldLayoutId id="2147488270" r:id="rId5"/>
    <p:sldLayoutId id="2147488271" r:id="rId6"/>
    <p:sldLayoutId id="2147488272" r:id="rId7"/>
    <p:sldLayoutId id="2147488273" r:id="rId8"/>
    <p:sldLayoutId id="2147488274" r:id="rId9"/>
    <p:sldLayoutId id="2147488275" r:id="rId10"/>
    <p:sldLayoutId id="214748827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 eaLnBrk="1" hangingPunct="1">
              <a:defRPr/>
            </a:pPr>
            <a:fld id="{72694B9D-8BFE-654E-8D86-2D1B27ECA5D0}" type="slidenum">
              <a:rPr lang="en-US" altLang="en-US"/>
              <a:pPr eaLnBrk="1" hangingPunct="1">
                <a:defRPr/>
              </a:pPr>
              <a:t>‹#›</a:t>
            </a:fld>
            <a:endParaRPr lang="en-US" altLang="en-US"/>
          </a:p>
        </p:txBody>
      </p:sp>
      <p:sp>
        <p:nvSpPr>
          <p:cNvPr id="38918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8919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791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341" r:id="rId1"/>
    <p:sldLayoutId id="2147488342" r:id="rId2"/>
    <p:sldLayoutId id="2147488343" r:id="rId3"/>
    <p:sldLayoutId id="2147488344" r:id="rId4"/>
    <p:sldLayoutId id="2147488345" r:id="rId5"/>
    <p:sldLayoutId id="2147488346" r:id="rId6"/>
    <p:sldLayoutId id="2147488347" r:id="rId7"/>
    <p:sldLayoutId id="2147488348" r:id="rId8"/>
    <p:sldLayoutId id="2147488349" r:id="rId9"/>
    <p:sldLayoutId id="2147488350" r:id="rId10"/>
    <p:sldLayoutId id="214748835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5177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defTabSz="914024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2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379" r:id="rId1"/>
    <p:sldLayoutId id="2147488380" r:id="rId2"/>
    <p:sldLayoutId id="2147488381" r:id="rId3"/>
    <p:sldLayoutId id="2147488382" r:id="rId4"/>
    <p:sldLayoutId id="2147488383" r:id="rId5"/>
    <p:sldLayoutId id="2147488384" r:id="rId6"/>
    <p:sldLayoutId id="2147488385" r:id="rId7"/>
    <p:sldLayoutId id="2147488386" r:id="rId8"/>
    <p:sldLayoutId id="2147488387" r:id="rId9"/>
    <p:sldLayoutId id="2147488388" r:id="rId10"/>
    <p:sldLayoutId id="214748838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11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024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04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05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761" indent="-34276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650" indent="-3253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933" indent="-3506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301" indent="-31578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475" indent="-339587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491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499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514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8523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6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79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0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07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560" r:id="rId1"/>
    <p:sldLayoutId id="2147488561" r:id="rId2"/>
    <p:sldLayoutId id="2147488562" r:id="rId3"/>
    <p:sldLayoutId id="2147488563" r:id="rId4"/>
    <p:sldLayoutId id="2147488564" r:id="rId5"/>
    <p:sldLayoutId id="2147488565" r:id="rId6"/>
    <p:sldLayoutId id="2147488566" r:id="rId7"/>
    <p:sldLayoutId id="2147488567" r:id="rId8"/>
    <p:sldLayoutId id="2147488568" r:id="rId9"/>
    <p:sldLayoutId id="2147488569" r:id="rId10"/>
    <p:sldLayoutId id="214748857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83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992" r:id="rId1"/>
    <p:sldLayoutId id="2147488993" r:id="rId2"/>
    <p:sldLayoutId id="2147488994" r:id="rId3"/>
    <p:sldLayoutId id="2147488995" r:id="rId4"/>
    <p:sldLayoutId id="2147488996" r:id="rId5"/>
    <p:sldLayoutId id="2147488997" r:id="rId6"/>
    <p:sldLayoutId id="2147488998" r:id="rId7"/>
    <p:sldLayoutId id="2147488999" r:id="rId8"/>
    <p:sldLayoutId id="2147489000" r:id="rId9"/>
    <p:sldLayoutId id="2147489001" r:id="rId10"/>
    <p:sldLayoutId id="214748900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54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17" r:id="rId1"/>
    <p:sldLayoutId id="2147489218" r:id="rId2"/>
    <p:sldLayoutId id="2147489219" r:id="rId3"/>
    <p:sldLayoutId id="2147489220" r:id="rId4"/>
    <p:sldLayoutId id="2147489221" r:id="rId5"/>
    <p:sldLayoutId id="2147489222" r:id="rId6"/>
    <p:sldLayoutId id="2147489223" r:id="rId7"/>
    <p:sldLayoutId id="2147489224" r:id="rId8"/>
    <p:sldLayoutId id="2147489225" r:id="rId9"/>
    <p:sldLayoutId id="2147489226" r:id="rId10"/>
    <p:sldLayoutId id="214748922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3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29" r:id="rId1"/>
    <p:sldLayoutId id="2147489230" r:id="rId2"/>
    <p:sldLayoutId id="2147489231" r:id="rId3"/>
    <p:sldLayoutId id="2147489232" r:id="rId4"/>
    <p:sldLayoutId id="2147489233" r:id="rId5"/>
    <p:sldLayoutId id="2147489234" r:id="rId6"/>
    <p:sldLayoutId id="2147489235" r:id="rId7"/>
    <p:sldLayoutId id="2147489236" r:id="rId8"/>
    <p:sldLayoutId id="2147489237" r:id="rId9"/>
    <p:sldLayoutId id="2147489238" r:id="rId10"/>
    <p:sldLayoutId id="214748923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5C1105-7C02-0A4A-BBB4-558A73CD3ACF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2" name="Picture 7" descr="safari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5920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53" r:id="rId1"/>
    <p:sldLayoutId id="2147489254" r:id="rId2"/>
    <p:sldLayoutId id="2147489255" r:id="rId3"/>
    <p:sldLayoutId id="2147489256" r:id="rId4"/>
    <p:sldLayoutId id="2147489257" r:id="rId5"/>
    <p:sldLayoutId id="2147489258" r:id="rId6"/>
    <p:sldLayoutId id="2147489259" r:id="rId7"/>
    <p:sldLayoutId id="2147489260" r:id="rId8"/>
    <p:sldLayoutId id="2147489261" r:id="rId9"/>
    <p:sldLayoutId id="2147489262" r:id="rId10"/>
    <p:sldLayoutId id="2147489263" r:id="rId11"/>
    <p:sldLayoutId id="2147489264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2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66" r:id="rId1"/>
    <p:sldLayoutId id="2147489267" r:id="rId2"/>
    <p:sldLayoutId id="2147489268" r:id="rId3"/>
    <p:sldLayoutId id="2147489269" r:id="rId4"/>
    <p:sldLayoutId id="2147489270" r:id="rId5"/>
    <p:sldLayoutId id="2147489271" r:id="rId6"/>
    <p:sldLayoutId id="2147489272" r:id="rId7"/>
    <p:sldLayoutId id="2147489273" r:id="rId8"/>
    <p:sldLayoutId id="2147489274" r:id="rId9"/>
    <p:sldLayoutId id="2147489275" r:id="rId10"/>
    <p:sldLayoutId id="214748927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67926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63164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500854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572862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4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78" r:id="rId1"/>
    <p:sldLayoutId id="2147489279" r:id="rId2"/>
    <p:sldLayoutId id="2147489280" r:id="rId3"/>
    <p:sldLayoutId id="2147489281" r:id="rId4"/>
    <p:sldLayoutId id="2147489282" r:id="rId5"/>
    <p:sldLayoutId id="2147489283" r:id="rId6"/>
    <p:sldLayoutId id="2147489284" r:id="rId7"/>
    <p:sldLayoutId id="2147489285" r:id="rId8"/>
    <p:sldLayoutId id="2147489286" r:id="rId9"/>
    <p:sldLayoutId id="2147489287" r:id="rId10"/>
    <p:sldLayoutId id="214748928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87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Times New Roman"/>
          <a:ea typeface="+mj-ea"/>
          <a:cs typeface="Times New Roman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png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053359" y="264849"/>
            <a:ext cx="5102012" cy="54250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9306" y="274638"/>
            <a:ext cx="8387494" cy="532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edit Master title style</a:t>
            </a:r>
          </a:p>
        </p:txBody>
      </p:sp>
      <p:pic>
        <p:nvPicPr>
          <p:cNvPr id="9" name="Picture 8" descr="footer.png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-27215" y="6267135"/>
            <a:ext cx="9189720" cy="611833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ecelogorb.psd"/>
          <p:cNvPicPr>
            <a:picLocks noChangeAspect="1"/>
          </p:cNvPicPr>
          <p:nvPr userDrawn="1"/>
        </p:nvPicPr>
        <p:blipFill>
          <a:blip r:embed="rId17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50" y="6294367"/>
            <a:ext cx="2563296" cy="512659"/>
          </a:xfrm>
          <a:prstGeom prst="rect">
            <a:avLst/>
          </a:prstGeom>
          <a:effectLst/>
        </p:spPr>
      </p:pic>
      <p:pic>
        <p:nvPicPr>
          <p:cNvPr id="11" name="Picture 10" descr="CMU_logo_horiz_black.eps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668" y="6393688"/>
            <a:ext cx="3714414" cy="3379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92185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20" r:id="rId10"/>
    <p:sldLayoutId id="2147483921" r:id="rId11"/>
    <p:sldLayoutId id="2147483922" r:id="rId12"/>
    <p:sldLayoutId id="2147483923" r:id="rId1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4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500854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21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8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  <p:sldLayoutId id="2147484097" r:id="rId10"/>
    <p:sldLayoutId id="214748409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ourmn.alserr@safari.ethz.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1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-288540" y="1356571"/>
            <a:ext cx="9577064" cy="1752600"/>
          </a:xfrm>
          <a:noFill/>
        </p:spPr>
        <p:txBody>
          <a:bodyPr anchor="ctr">
            <a:noAutofit/>
          </a:bodyPr>
          <a:lstStyle/>
          <a:p>
            <a:pPr algn="ctr"/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CSCI 1304: Programming I</a:t>
            </a: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Chapter 2 Basic Computation</a:t>
            </a:r>
            <a:b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>
                <a:latin typeface="Calibri" panose="020F0502020204030204" pitchFamily="34" charset="0"/>
                <a:cs typeface="Calibri" panose="020F0502020204030204" pitchFamily="34" charset="0"/>
              </a:rPr>
              <a:t>Part 2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Identifiers, Assignments,</a:t>
            </a: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Expressions, and Constants</a:t>
            </a: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6281A8C-59AD-6041-917F-36FF6D5DAE91}"/>
              </a:ext>
            </a:extLst>
          </p:cNvPr>
          <p:cNvSpPr txBox="1">
            <a:spLocks/>
          </p:cNvSpPr>
          <p:nvPr/>
        </p:nvSpPr>
        <p:spPr bwMode="auto">
          <a:xfrm>
            <a:off x="395536" y="2924944"/>
            <a:ext cx="8208912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200" b="1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Dr. Nour Almadhoun Alserr</a:t>
            </a:r>
          </a:p>
          <a:p>
            <a:r>
              <a:rPr lang="en-US" b="1" kern="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Week 4</a:t>
            </a:r>
          </a:p>
          <a:p>
            <a:r>
              <a:rPr lang="en-US" b="1" kern="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1/10/2023</a:t>
            </a:r>
            <a:endParaRPr lang="ar-SA" kern="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2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2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41C06-B6E7-1E4A-AA10-14E178663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620" y="4940424"/>
            <a:ext cx="1692388" cy="1692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B54E83-EC23-D14A-BB42-AFC2BAE4F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931414"/>
            <a:ext cx="1665938" cy="16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8904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Assignment Statements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618" y="486544"/>
            <a:ext cx="8610600" cy="4876800"/>
          </a:xfrm>
        </p:spPr>
        <p:txBody>
          <a:bodyPr/>
          <a:lstStyle/>
          <a:p>
            <a:pPr algn="just"/>
            <a:endParaRPr lang="en-US" dirty="0"/>
          </a:p>
          <a:p>
            <a:pPr algn="just"/>
            <a:r>
              <a:rPr lang="en-US" altLang="en-US" sz="2800" dirty="0"/>
              <a:t>An assignment statement is used to </a:t>
            </a:r>
            <a:r>
              <a:rPr lang="en-US" altLang="en-US" sz="2800" b="1" dirty="0">
                <a:solidFill>
                  <a:srgbClr val="7030A0"/>
                </a:solidFill>
              </a:rPr>
              <a:t>assign</a:t>
            </a:r>
            <a:r>
              <a:rPr lang="en-US" altLang="en-US" sz="2800" dirty="0"/>
              <a:t> a </a:t>
            </a:r>
            <a:r>
              <a:rPr lang="en-US" altLang="en-US" sz="2800" u="sng" dirty="0"/>
              <a:t>value</a:t>
            </a:r>
            <a:r>
              <a:rPr lang="en-US" altLang="en-US" sz="2800" dirty="0"/>
              <a:t> to a variable.</a:t>
            </a:r>
            <a:endParaRPr lang="ar-SA" altLang="en-US" sz="2800" dirty="0"/>
          </a:p>
          <a:p>
            <a:pPr algn="just"/>
            <a:endParaRPr lang="en-US" sz="2800" kern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C6E62A-5A18-F54D-A990-651A102CEEDE}"/>
              </a:ext>
            </a:extLst>
          </p:cNvPr>
          <p:cNvSpPr/>
          <p:nvPr/>
        </p:nvSpPr>
        <p:spPr>
          <a:xfrm>
            <a:off x="253431" y="1061120"/>
            <a:ext cx="8610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ar-SA" altLang="en-US" sz="2800" dirty="0"/>
          </a:p>
          <a:p>
            <a:r>
              <a:rPr lang="en-US" altLang="en-US" sz="2800" dirty="0"/>
              <a:t>                                          </a:t>
            </a:r>
          </a:p>
          <a:p>
            <a:endParaRPr lang="en-US" altLang="en-US" sz="2800" dirty="0"/>
          </a:p>
          <a:p>
            <a:r>
              <a:rPr lang="en-US" altLang="en-US" sz="2800" dirty="0"/>
              <a:t>                                              =   </a:t>
            </a:r>
            <a:endParaRPr lang="ar-SA" altLang="en-US" sz="2800" dirty="0"/>
          </a:p>
          <a:p>
            <a:endParaRPr lang="ar-SA" altLang="en-US" sz="2800" dirty="0"/>
          </a:p>
          <a:p>
            <a:r>
              <a:rPr lang="en-US" altLang="en-US" sz="2800" dirty="0"/>
              <a:t>                   courseGrade    =           99  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7B8896-3C1B-A242-B4BD-84E1D672F574}"/>
              </a:ext>
            </a:extLst>
          </p:cNvPr>
          <p:cNvSpPr/>
          <p:nvPr/>
        </p:nvSpPr>
        <p:spPr>
          <a:xfrm>
            <a:off x="2051720" y="2348880"/>
            <a:ext cx="1656184" cy="5760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/>
              <a:t>Variable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B208FE-2B29-8240-ADD4-747CB35E6E5B}"/>
              </a:ext>
            </a:extLst>
          </p:cNvPr>
          <p:cNvSpPr/>
          <p:nvPr/>
        </p:nvSpPr>
        <p:spPr>
          <a:xfrm>
            <a:off x="4686300" y="2348880"/>
            <a:ext cx="1656184" cy="5760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/>
              <a:t>Value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1295B1-49B7-9B4F-952E-913DFEC52016}"/>
              </a:ext>
            </a:extLst>
          </p:cNvPr>
          <p:cNvCxnSpPr>
            <a:cxnSpLocks/>
          </p:cNvCxnSpPr>
          <p:nvPr/>
        </p:nvCxnSpPr>
        <p:spPr>
          <a:xfrm>
            <a:off x="4139952" y="3670537"/>
            <a:ext cx="0" cy="766575"/>
          </a:xfrm>
          <a:prstGeom prst="straightConnector1">
            <a:avLst/>
          </a:prstGeom>
          <a:ln>
            <a:solidFill>
              <a:srgbClr val="7030A0"/>
            </a:solidFill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F2CF9B3-DCFD-E642-A359-21CCDA693B09}"/>
              </a:ext>
            </a:extLst>
          </p:cNvPr>
          <p:cNvSpPr/>
          <p:nvPr/>
        </p:nvSpPr>
        <p:spPr>
          <a:xfrm>
            <a:off x="2718633" y="4475062"/>
            <a:ext cx="28426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altLang="en-US" sz="2400" b="1" i="1" dirty="0">
                <a:solidFill>
                  <a:srgbClr val="7030A0"/>
                </a:solidFill>
              </a:rPr>
              <a:t>assignment operator</a:t>
            </a:r>
            <a:endParaRPr lang="en-US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26915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Assignment Statements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601BBB-DEB0-A242-B02D-5AE4A7434DC8}"/>
              </a:ext>
            </a:extLst>
          </p:cNvPr>
          <p:cNvSpPr txBox="1">
            <a:spLocks/>
          </p:cNvSpPr>
          <p:nvPr/>
        </p:nvSpPr>
        <p:spPr bwMode="auto">
          <a:xfrm>
            <a:off x="381000" y="1061120"/>
            <a:ext cx="8610600" cy="19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endParaRPr lang="en-US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6464F6-3A2C-734D-B6B9-10E912F73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540652"/>
            <a:ext cx="4343400" cy="2362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85E378-BDAB-AC46-9538-DE174457EB6B}"/>
              </a:ext>
            </a:extLst>
          </p:cNvPr>
          <p:cNvSpPr/>
          <p:nvPr/>
        </p:nvSpPr>
        <p:spPr>
          <a:xfrm>
            <a:off x="3740304" y="908720"/>
            <a:ext cx="1029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Syntax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CE4FD5-03B3-2E4D-9802-AA118CD3B4F3}"/>
              </a:ext>
            </a:extLst>
          </p:cNvPr>
          <p:cNvCxnSpPr>
            <a:cxnSpLocks/>
          </p:cNvCxnSpPr>
          <p:nvPr/>
        </p:nvCxnSpPr>
        <p:spPr>
          <a:xfrm>
            <a:off x="4928372" y="3038756"/>
            <a:ext cx="0" cy="1728192"/>
          </a:xfrm>
          <a:prstGeom prst="straightConnector1">
            <a:avLst/>
          </a:prstGeom>
          <a:ln>
            <a:solidFill>
              <a:srgbClr val="7030A0"/>
            </a:solidFill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DAB6816-C761-A148-A787-5757CE14B2DA}"/>
              </a:ext>
            </a:extLst>
          </p:cNvPr>
          <p:cNvSpPr/>
          <p:nvPr/>
        </p:nvSpPr>
        <p:spPr>
          <a:xfrm>
            <a:off x="3154179" y="4672118"/>
            <a:ext cx="567328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en-US" sz="2400" dirty="0"/>
              <a:t>Another </a:t>
            </a:r>
            <a:r>
              <a:rPr lang="en-US" altLang="en-US" sz="2400" dirty="0">
                <a:solidFill>
                  <a:srgbClr val="0000FF"/>
                </a:solidFill>
              </a:rPr>
              <a:t>variable</a:t>
            </a:r>
            <a:r>
              <a:rPr lang="en-US" altLang="en-US" sz="2400" dirty="0"/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en-US" sz="2400" i="1" dirty="0">
                <a:solidFill>
                  <a:srgbClr val="0000FF"/>
                </a:solidFill>
              </a:rPr>
              <a:t>Literal</a:t>
            </a:r>
            <a:r>
              <a:rPr lang="en-US" altLang="en-US" sz="2400" dirty="0"/>
              <a:t> or </a:t>
            </a:r>
            <a:r>
              <a:rPr lang="en-US" altLang="en-US" sz="2400" i="1" dirty="0"/>
              <a:t>constant (e.g., number).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en-US" sz="2400" dirty="0"/>
              <a:t>Variables and literals with </a:t>
            </a:r>
            <a:r>
              <a:rPr lang="en-US" altLang="en-US" sz="2400" i="1" dirty="0">
                <a:solidFill>
                  <a:srgbClr val="0000FF"/>
                </a:solidFill>
              </a:rPr>
              <a:t>operators</a:t>
            </a:r>
            <a:r>
              <a:rPr lang="en-US" altLang="en-US" sz="2400" i="1" dirty="0"/>
              <a:t> (+,-).</a:t>
            </a:r>
            <a:endParaRPr lang="en-US" altLang="en-US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altLang="en-US" sz="2400" dirty="0"/>
          </a:p>
          <a:p>
            <a:endParaRPr lang="en-US" sz="2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236DE1-0A9B-BD4F-AF95-84B72E30A10F}"/>
              </a:ext>
            </a:extLst>
          </p:cNvPr>
          <p:cNvCxnSpPr>
            <a:cxnSpLocks/>
          </p:cNvCxnSpPr>
          <p:nvPr/>
        </p:nvCxnSpPr>
        <p:spPr>
          <a:xfrm>
            <a:off x="5796136" y="2852936"/>
            <a:ext cx="1224136" cy="0"/>
          </a:xfrm>
          <a:prstGeom prst="straightConnector1">
            <a:avLst/>
          </a:prstGeom>
          <a:ln>
            <a:solidFill>
              <a:srgbClr val="7030A0"/>
            </a:solidFill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9883868-8B49-0E41-9581-F24C6AC5CE16}"/>
              </a:ext>
            </a:extLst>
          </p:cNvPr>
          <p:cNvSpPr/>
          <p:nvPr/>
        </p:nvSpPr>
        <p:spPr>
          <a:xfrm>
            <a:off x="6948264" y="2607295"/>
            <a:ext cx="19581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Evaluated </a:t>
            </a:r>
            <a:r>
              <a:rPr lang="en-US" sz="2400" i="1" dirty="0"/>
              <a:t>first</a:t>
            </a:r>
          </a:p>
        </p:txBody>
      </p:sp>
    </p:spTree>
    <p:extLst>
      <p:ext uri="{BB962C8B-B14F-4D97-AF65-F5344CB8AC3E}">
        <p14:creationId xmlns:p14="http://schemas.microsoft.com/office/powerpoint/2010/main" val="36648829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1ECDC-15B5-9F4A-8150-D49AE844D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Assignment 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3101B-A37E-7B4A-B0F9-19E64EB0E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	amount = 3.99;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firstInitial</a:t>
            </a: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 = 'W’;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FinalGrade</a:t>
            </a: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 = midterm + </a:t>
            </a:r>
            <a:r>
              <a:rPr lang="en-US" altLang="en-US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FinalExam</a:t>
            </a: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	score = </a:t>
            </a:r>
            <a:r>
              <a:rPr lang="en-US" altLang="en-US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numberOfCards</a:t>
            </a: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 + handicap;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eggsPerBasket</a:t>
            </a: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 = </a:t>
            </a:r>
            <a:r>
              <a:rPr lang="en-US" altLang="en-US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eggsPerBasket</a:t>
            </a: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 - 2;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  byte = 8;</a:t>
            </a:r>
          </a:p>
          <a:p>
            <a:pPr eaLnBrk="1" hangingPunct="1">
              <a:buFontTx/>
              <a:buNone/>
            </a:pPr>
            <a:endParaRPr lang="en-US" altLang="en-US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CE701-8FE9-C141-8DEB-58D38752F5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436252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Assignment Statements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601BBB-DEB0-A242-B02D-5AE4A7434DC8}"/>
              </a:ext>
            </a:extLst>
          </p:cNvPr>
          <p:cNvSpPr txBox="1">
            <a:spLocks/>
          </p:cNvSpPr>
          <p:nvPr/>
        </p:nvSpPr>
        <p:spPr bwMode="auto">
          <a:xfrm>
            <a:off x="381000" y="1061120"/>
            <a:ext cx="8610600" cy="19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endParaRPr lang="en-US" kern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56D57B-9263-4947-A4A0-019A67BFFF3B}"/>
              </a:ext>
            </a:extLst>
          </p:cNvPr>
          <p:cNvSpPr/>
          <p:nvPr/>
        </p:nvSpPr>
        <p:spPr>
          <a:xfrm>
            <a:off x="165956" y="6396335"/>
            <a:ext cx="757439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</a:rPr>
              <a:t>https://</a:t>
            </a:r>
            <a:r>
              <a:rPr lang="en-US" sz="1100" dirty="0" err="1">
                <a:solidFill>
                  <a:srgbClr val="0000FF"/>
                </a:solidFill>
              </a:rPr>
              <a:t>runestone.academy</a:t>
            </a:r>
            <a:r>
              <a:rPr lang="en-US" sz="1100" dirty="0">
                <a:solidFill>
                  <a:srgbClr val="0000FF"/>
                </a:solidFill>
              </a:rPr>
              <a:t>/ns/books/published/</a:t>
            </a:r>
            <a:r>
              <a:rPr lang="en-US" sz="1100" dirty="0" err="1">
                <a:solidFill>
                  <a:srgbClr val="0000FF"/>
                </a:solidFill>
              </a:rPr>
              <a:t>csjava</a:t>
            </a:r>
            <a:r>
              <a:rPr lang="en-US" sz="1100" dirty="0">
                <a:solidFill>
                  <a:srgbClr val="0000FF"/>
                </a:solidFill>
              </a:rPr>
              <a:t>/Unit1-Getting-Started/topic-1-4-assignment.html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AA66E5-340A-5947-85F4-192F2BB88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54973"/>
            <a:ext cx="5130800" cy="4622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03147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Assignment Statements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601BBB-DEB0-A242-B02D-5AE4A7434DC8}"/>
              </a:ext>
            </a:extLst>
          </p:cNvPr>
          <p:cNvSpPr txBox="1">
            <a:spLocks/>
          </p:cNvSpPr>
          <p:nvPr/>
        </p:nvSpPr>
        <p:spPr bwMode="auto">
          <a:xfrm>
            <a:off x="381000" y="1061120"/>
            <a:ext cx="8610600" cy="19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endParaRPr lang="en-US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34C62-91CA-5E44-9C00-8252D3C6B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96" y="1202814"/>
            <a:ext cx="6429660" cy="46949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E7F4D9-E153-3C4B-B587-E07F8A62E272}"/>
              </a:ext>
            </a:extLst>
          </p:cNvPr>
          <p:cNvSpPr/>
          <p:nvPr/>
        </p:nvSpPr>
        <p:spPr>
          <a:xfrm>
            <a:off x="176746" y="6396335"/>
            <a:ext cx="66995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</a:rPr>
              <a:t>https://</a:t>
            </a:r>
            <a:r>
              <a:rPr lang="en-US" sz="1100" dirty="0" err="1">
                <a:solidFill>
                  <a:srgbClr val="0000FF"/>
                </a:solidFill>
              </a:rPr>
              <a:t>runestone.academy</a:t>
            </a:r>
            <a:r>
              <a:rPr lang="en-US" sz="1100" dirty="0">
                <a:solidFill>
                  <a:srgbClr val="0000FF"/>
                </a:solidFill>
              </a:rPr>
              <a:t>/ns/books/published/</a:t>
            </a:r>
            <a:r>
              <a:rPr lang="en-US" sz="1100" dirty="0" err="1">
                <a:solidFill>
                  <a:srgbClr val="0000FF"/>
                </a:solidFill>
              </a:rPr>
              <a:t>csjava</a:t>
            </a:r>
            <a:r>
              <a:rPr lang="en-US" sz="1100" dirty="0">
                <a:solidFill>
                  <a:srgbClr val="0000FF"/>
                </a:solidFill>
              </a:rPr>
              <a:t>/Unit1-Getting-Started/topic-1-4-assignment.html</a:t>
            </a:r>
          </a:p>
        </p:txBody>
      </p:sp>
    </p:spTree>
    <p:extLst>
      <p:ext uri="{BB962C8B-B14F-4D97-AF65-F5344CB8AC3E}">
        <p14:creationId xmlns:p14="http://schemas.microsoft.com/office/powerpoint/2010/main" val="326608065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86E4-19F7-A54E-98A4-D1DA76002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Initializing Variables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EA17C4-9200-D348-83DD-AB4149848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1"/>
          <a:stretch/>
        </p:blipFill>
        <p:spPr>
          <a:xfrm>
            <a:off x="2538484" y="1124744"/>
            <a:ext cx="6263742" cy="3384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BF60A-1521-804C-AA9E-B9663FA42C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15</a:t>
            </a:fld>
            <a:endParaRPr lang="en-US" alt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7FA958-D2A1-054D-AD59-86DD2E55E2E8}"/>
              </a:ext>
            </a:extLst>
          </p:cNvPr>
          <p:cNvCxnSpPr>
            <a:cxnSpLocks/>
          </p:cNvCxnSpPr>
          <p:nvPr/>
        </p:nvCxnSpPr>
        <p:spPr>
          <a:xfrm>
            <a:off x="4572000" y="4149080"/>
            <a:ext cx="13648" cy="1187195"/>
          </a:xfrm>
          <a:prstGeom prst="straightConnector1">
            <a:avLst/>
          </a:prstGeom>
          <a:ln>
            <a:solidFill>
              <a:srgbClr val="7030A0"/>
            </a:solidFill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568BCF2-F825-4C48-A87A-A0D76C2C405C}"/>
              </a:ext>
            </a:extLst>
          </p:cNvPr>
          <p:cNvSpPr/>
          <p:nvPr/>
        </p:nvSpPr>
        <p:spPr>
          <a:xfrm>
            <a:off x="3707904" y="5304170"/>
            <a:ext cx="20613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b="1" i="1" dirty="0"/>
              <a:t>Uninitialized</a:t>
            </a:r>
          </a:p>
          <a:p>
            <a:r>
              <a:rPr lang="en-US" altLang="en-US" sz="2400" dirty="0"/>
              <a:t>(default value)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2944230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1C821-EA79-3E4E-82AE-508A85B2D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Initializing 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2E8D3-D89A-894B-8FDA-57122C5C0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eaLnBrk="1" hangingPunct="1"/>
            <a:r>
              <a:rPr lang="en-US" altLang="en-US" dirty="0"/>
              <a:t>To protect against an </a:t>
            </a:r>
            <a:r>
              <a:rPr lang="en-US" altLang="en-US" b="1" dirty="0"/>
              <a:t>uninitialized variable </a:t>
            </a:r>
            <a:r>
              <a:rPr lang="en-US" altLang="en-US" dirty="0"/>
              <a:t>(and to keep the compiler </a:t>
            </a:r>
            <a:r>
              <a:rPr lang="en-US" altLang="en-US" b="1" dirty="0">
                <a:solidFill>
                  <a:srgbClr val="FF0000"/>
                </a:solidFill>
              </a:rPr>
              <a:t>happy          </a:t>
            </a:r>
            <a:r>
              <a:rPr lang="en-US" altLang="en-US" dirty="0"/>
              <a:t> assign a value </a:t>
            </a:r>
            <a:r>
              <a:rPr lang="en-US" altLang="en-US" u="sng" dirty="0"/>
              <a:t>at the time </a:t>
            </a:r>
            <a:r>
              <a:rPr lang="en-US" altLang="en-US" dirty="0"/>
              <a:t>the variable is declared.</a:t>
            </a:r>
          </a:p>
          <a:p>
            <a:pPr eaLnBrk="1" hangingPunct="1"/>
            <a:r>
              <a:rPr lang="en-US" altLang="en-US" dirty="0"/>
              <a:t>Examples: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 count = 0;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	char grade = ‘A’;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</a:rPr>
              <a:t>int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 a =10, b=20, c=30;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7E319A-1AC8-0F4A-B7A8-624AE3E4DE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55E15-D142-8D4F-A9BA-F8C6CFE1E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268760"/>
            <a:ext cx="527757" cy="5277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B0E8C9-CE95-7A49-B06A-00D6FF9A9378}"/>
              </a:ext>
            </a:extLst>
          </p:cNvPr>
          <p:cNvSpPr/>
          <p:nvPr/>
        </p:nvSpPr>
        <p:spPr>
          <a:xfrm>
            <a:off x="467544" y="3347120"/>
            <a:ext cx="4752528" cy="657944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88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FEA4-ABF9-1245-A4E0-6FC8611CF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D87D05-6218-5E40-9157-23CA080D8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01" y="1243775"/>
            <a:ext cx="8124496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39026-97B2-1C4D-AB73-5445DCADC4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277324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FEA4-ABF9-1245-A4E0-6FC8611CF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Program (Output)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39026-97B2-1C4D-AB73-5445DCADC4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779BB6-C572-3045-82CF-3A9EE3AE1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2177" r="1913" b="4355"/>
          <a:stretch>
            <a:fillRect/>
          </a:stretch>
        </p:blipFill>
        <p:spPr bwMode="auto">
          <a:xfrm>
            <a:off x="1466850" y="1628800"/>
            <a:ext cx="6153150" cy="36068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79853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328B0-2B3B-BB49-A4E2-592C9598C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altLang="en-US" dirty="0"/>
              <a:t>Constants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6B00F-B563-764C-AD94-2C004A310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4876800"/>
          </a:xfrm>
        </p:spPr>
        <p:txBody>
          <a:bodyPr/>
          <a:lstStyle/>
          <a:p>
            <a:pPr eaLnBrk="1" hangingPunct="1"/>
            <a:r>
              <a:rPr lang="en-US" altLang="en-US" sz="2800" b="1" dirty="0"/>
              <a:t>Literal expressions </a:t>
            </a:r>
            <a:r>
              <a:rPr lang="en-US" altLang="en-US" sz="2800" dirty="0"/>
              <a:t>such as </a:t>
            </a:r>
            <a:r>
              <a:rPr lang="en-US" altLang="en-US" sz="28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2, 3.7,</a:t>
            </a:r>
            <a:r>
              <a:rPr lang="en-US" altLang="en-US" sz="2800" dirty="0"/>
              <a:t> or </a:t>
            </a:r>
            <a:r>
              <a:rPr lang="en-US" altLang="en-US" sz="28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'y'</a:t>
            </a:r>
            <a:r>
              <a:rPr lang="en-US" altLang="en-US" sz="2800" dirty="0"/>
              <a:t> are called </a:t>
            </a:r>
            <a:r>
              <a:rPr lang="en-US" altLang="en-US" sz="2800" b="1" i="1" dirty="0">
                <a:solidFill>
                  <a:srgbClr val="C00000"/>
                </a:solidFill>
              </a:rPr>
              <a:t>constants</a:t>
            </a:r>
            <a:r>
              <a:rPr lang="en-US" altLang="en-US" sz="2800" b="1" dirty="0">
                <a:solidFill>
                  <a:srgbClr val="C00000"/>
                </a:solidFill>
              </a:rPr>
              <a:t>.</a:t>
            </a:r>
          </a:p>
          <a:p>
            <a:pPr eaLnBrk="1" hangingPunct="1"/>
            <a:r>
              <a:rPr lang="en-US" altLang="en-US" sz="2800" b="1" dirty="0">
                <a:solidFill>
                  <a:srgbClr val="0000FF"/>
                </a:solidFill>
              </a:rPr>
              <a:t>Integer constants </a:t>
            </a:r>
            <a:r>
              <a:rPr lang="en-US" altLang="en-US" sz="2800" dirty="0"/>
              <a:t>can be preceded by a </a:t>
            </a:r>
            <a:r>
              <a:rPr lang="en-US" altLang="en-US" sz="28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+</a:t>
            </a:r>
            <a:r>
              <a:rPr lang="en-US" altLang="en-US" sz="2800" dirty="0"/>
              <a:t> or </a:t>
            </a:r>
            <a:r>
              <a:rPr lang="en-US" altLang="en-US" sz="28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–</a:t>
            </a:r>
            <a:r>
              <a:rPr lang="en-US" altLang="en-US" sz="2800" dirty="0"/>
              <a:t> sign (no commas)</a:t>
            </a:r>
          </a:p>
          <a:p>
            <a:pPr lvl="1" eaLnBrk="1" hangingPunct="1">
              <a:buFont typeface="Courier New" panose="02070309020205020404" pitchFamily="49" charset="0"/>
              <a:buChar char="o"/>
            </a:pPr>
            <a:r>
              <a:rPr lang="en-US" altLang="en-US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+2 , +199 , -5147483648 , 2.71828 , 29002, 0</a:t>
            </a:r>
            <a:endParaRPr lang="en-US" altLang="en-US" sz="2600" dirty="0"/>
          </a:p>
          <a:p>
            <a:pPr eaLnBrk="1" hangingPunct="1"/>
            <a:r>
              <a:rPr lang="en-US" altLang="en-US" sz="2800" b="1" dirty="0">
                <a:solidFill>
                  <a:srgbClr val="0000FF"/>
                </a:solidFill>
              </a:rPr>
              <a:t>Floating-point</a:t>
            </a:r>
            <a:r>
              <a:rPr lang="en-US" altLang="en-US" sz="2800" dirty="0"/>
              <a:t> constants can be written </a:t>
            </a:r>
          </a:p>
          <a:p>
            <a:pPr lvl="1" eaLnBrk="1" hangingPunct="1"/>
            <a:r>
              <a:rPr lang="en-US" altLang="en-US" sz="2400" dirty="0"/>
              <a:t>With digits after a decimal point or</a:t>
            </a:r>
          </a:p>
          <a:p>
            <a:pPr lvl="1" eaLnBrk="1" hangingPunct="1"/>
            <a:r>
              <a:rPr lang="en-US" altLang="en-US" sz="2400" dirty="0"/>
              <a:t>Using </a:t>
            </a:r>
            <a:r>
              <a:rPr lang="en-US" altLang="en-US" sz="2400" i="1" dirty="0"/>
              <a:t>e notation.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8D7D6-A3C7-6741-BBFF-D6A678264D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051122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56" y="188640"/>
            <a:ext cx="8735888" cy="1066800"/>
          </a:xfrm>
        </p:spPr>
        <p:txBody>
          <a:bodyPr/>
          <a:lstStyle/>
          <a:p>
            <a:r>
              <a:rPr lang="en-US" dirty="0"/>
              <a:t>Objectives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algn="just" eaLnBrk="1" hangingPunct="1"/>
            <a:r>
              <a:rPr lang="en-US" altLang="en-US" sz="3200" dirty="0"/>
              <a:t>Write Java statements to </a:t>
            </a:r>
            <a:r>
              <a:rPr lang="en-US" altLang="en-US" sz="3200" b="1" dirty="0">
                <a:solidFill>
                  <a:srgbClr val="7030A0"/>
                </a:solidFill>
              </a:rPr>
              <a:t>declare variables </a:t>
            </a:r>
            <a:r>
              <a:rPr lang="en-US" altLang="en-US" sz="3200" dirty="0"/>
              <a:t>and define named constants.</a:t>
            </a:r>
          </a:p>
          <a:p>
            <a:pPr algn="just" eaLnBrk="1" hangingPunct="1"/>
            <a:r>
              <a:rPr lang="en-US" altLang="en-US" sz="3200" dirty="0"/>
              <a:t>Write </a:t>
            </a:r>
            <a:r>
              <a:rPr lang="en-US" altLang="en-US" sz="3200" b="1" dirty="0">
                <a:solidFill>
                  <a:srgbClr val="7030A0"/>
                </a:solidFill>
              </a:rPr>
              <a:t>assignment statements </a:t>
            </a:r>
            <a:r>
              <a:rPr lang="en-US" altLang="en-US" sz="3200" dirty="0"/>
              <a:t>and </a:t>
            </a:r>
            <a:r>
              <a:rPr lang="en-US" altLang="en-US" sz="3200" b="1" dirty="0">
                <a:solidFill>
                  <a:srgbClr val="7030A0"/>
                </a:solidFill>
              </a:rPr>
              <a:t>expressions</a:t>
            </a:r>
            <a:r>
              <a:rPr lang="en-US" altLang="en-US" sz="3200" dirty="0"/>
              <a:t> containing variables and constants.</a:t>
            </a:r>
          </a:p>
          <a:p>
            <a:pPr algn="just" eaLnBrk="1" hangingPunct="1"/>
            <a:endParaRPr lang="en-US" altLang="en-US" sz="3200" b="1" dirty="0">
              <a:solidFill>
                <a:schemeClr val="bg1"/>
              </a:solidFill>
            </a:endParaRPr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611735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39413-D7C6-1A4A-810B-813A8B1A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 Notation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CCAEF6-03CB-BD48-8C1A-82A872815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6" t="4151" r="3533" b="8734"/>
          <a:stretch/>
        </p:blipFill>
        <p:spPr>
          <a:xfrm>
            <a:off x="899592" y="1412776"/>
            <a:ext cx="6624736" cy="42484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98C22-BE6A-454C-8AB3-359A1EE5AD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66C35C-98DD-B14B-A8C5-5FACCE0CA612}"/>
              </a:ext>
            </a:extLst>
          </p:cNvPr>
          <p:cNvSpPr/>
          <p:nvPr/>
        </p:nvSpPr>
        <p:spPr>
          <a:xfrm>
            <a:off x="228600" y="637767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sciencenotes.org</a:t>
            </a:r>
            <a:r>
              <a:rPr lang="en-US" sz="1100" dirty="0">
                <a:solidFill>
                  <a:srgbClr val="2A55D6"/>
                </a:solidFill>
              </a:rPr>
              <a:t>/scientific-notation-working-with-exponents/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6EC45422-E3B2-C048-82DB-D25E4532F4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92" t="32281" r="5271" b="60336"/>
          <a:stretch/>
        </p:blipFill>
        <p:spPr bwMode="auto">
          <a:xfrm>
            <a:off x="6270710" y="2132856"/>
            <a:ext cx="1253618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B458C951-C41C-F84D-A817-7E04E95403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92" t="32281" r="5271" b="60336"/>
          <a:stretch/>
        </p:blipFill>
        <p:spPr bwMode="auto">
          <a:xfrm>
            <a:off x="6553200" y="4005064"/>
            <a:ext cx="971128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90BDFD0-7BC5-EE40-A503-C44D76FFCFE7}"/>
              </a:ext>
            </a:extLst>
          </p:cNvPr>
          <p:cNvSpPr/>
          <p:nvPr/>
        </p:nvSpPr>
        <p:spPr>
          <a:xfrm>
            <a:off x="5912348" y="2945304"/>
            <a:ext cx="3223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en-US" sz="2800" b="1" dirty="0">
                <a:latin typeface="Courier New" panose="02070309020205020404" pitchFamily="49" charset="0"/>
              </a:rPr>
              <a:t>4.5e3 = 45e3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A4B323-BAE9-7F4C-942D-50915EB329DC}"/>
              </a:ext>
            </a:extLst>
          </p:cNvPr>
          <p:cNvSpPr/>
          <p:nvPr/>
        </p:nvSpPr>
        <p:spPr>
          <a:xfrm>
            <a:off x="7014524" y="4705980"/>
            <a:ext cx="2149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en-US" sz="2800" b="1" dirty="0">
                <a:latin typeface="Courier New" panose="02070309020205020404" pitchFamily="49" charset="0"/>
              </a:rPr>
              <a:t>6.77e-2</a:t>
            </a:r>
          </a:p>
        </p:txBody>
      </p:sp>
    </p:spTree>
    <p:extLst>
      <p:ext uri="{BB962C8B-B14F-4D97-AF65-F5344CB8AC3E}">
        <p14:creationId xmlns:p14="http://schemas.microsoft.com/office/powerpoint/2010/main" val="356761044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BEDA3-F0E2-E34A-9AB3-1FF4F43E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4BF18-16AC-DA49-B276-0ABE00EF2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576" y="914400"/>
            <a:ext cx="8610600" cy="4876800"/>
          </a:xfrm>
        </p:spPr>
        <p:txBody>
          <a:bodyPr/>
          <a:lstStyle/>
          <a:p>
            <a:pPr eaLnBrk="1" hangingPunct="1"/>
            <a:r>
              <a:rPr lang="en-US" altLang="en-US" dirty="0"/>
              <a:t>Floating-point numbers often are only </a:t>
            </a:r>
            <a:r>
              <a:rPr lang="en-US" altLang="en-US" b="1" dirty="0">
                <a:solidFill>
                  <a:srgbClr val="7030A0"/>
                </a:solidFill>
              </a:rPr>
              <a:t>approximations</a:t>
            </a:r>
            <a:r>
              <a:rPr lang="en-US" altLang="en-US" dirty="0"/>
              <a:t> since they are stored </a:t>
            </a:r>
            <a:r>
              <a:rPr lang="en-US" altLang="en-US" b="1" u="sng" dirty="0"/>
              <a:t>with a finite number of bits</a:t>
            </a:r>
            <a:r>
              <a:rPr lang="en-US" altLang="en-US" dirty="0"/>
              <a:t>.</a:t>
            </a:r>
          </a:p>
          <a:p>
            <a:pPr eaLnBrk="1" hangingPunct="1"/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1.0/3.0</a:t>
            </a:r>
            <a:r>
              <a:rPr lang="en-US" altLang="en-US" dirty="0"/>
              <a:t> is slightly less than 1/3.</a:t>
            </a:r>
          </a:p>
          <a:p>
            <a:pPr eaLnBrk="1" hangingPunct="1"/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1.0/3.0 + 1.0/3.0 + 1.0/3.0</a:t>
            </a:r>
            <a:r>
              <a:rPr lang="en-US" altLang="en-US" dirty="0"/>
              <a:t>  is less than 1.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5D38-439A-2B47-981F-742A66AAD3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6A3782-EA1D-8344-AD8B-B2ABD2BA2A52}"/>
              </a:ext>
            </a:extLst>
          </p:cNvPr>
          <p:cNvSpPr/>
          <p:nvPr/>
        </p:nvSpPr>
        <p:spPr>
          <a:xfrm>
            <a:off x="165956" y="6380191"/>
            <a:ext cx="541415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fastbitlab.com</a:t>
            </a:r>
            <a:r>
              <a:rPr lang="en-US" sz="1100" dirty="0">
                <a:solidFill>
                  <a:srgbClr val="2A55D6"/>
                </a:solidFill>
              </a:rPr>
              <a:t>/single-vs-double-precision-floating-point-representation/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43278C-03B8-5D4F-B704-98AEFC516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726" y="4301498"/>
            <a:ext cx="4408226" cy="1871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AB61F6-4304-D34E-903A-A14C0A415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" y="2804973"/>
            <a:ext cx="4716016" cy="2432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715475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6A19-009F-5B4A-B807-719AD1C3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altLang="en-US" dirty="0"/>
              <a:t>Named Constants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789AB-154F-984F-B39D-E8E0B471F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4876800"/>
          </a:xfrm>
        </p:spPr>
        <p:txBody>
          <a:bodyPr/>
          <a:lstStyle/>
          <a:p>
            <a:pPr eaLnBrk="1" hangingPunct="1"/>
            <a:r>
              <a:rPr lang="en-US" altLang="en-US" dirty="0"/>
              <a:t>Java provides mechanism to …</a:t>
            </a:r>
          </a:p>
          <a:p>
            <a:pPr lvl="1" eaLnBrk="1" hangingPunct="1"/>
            <a:r>
              <a:rPr lang="en-US" altLang="en-US" sz="2400" dirty="0"/>
              <a:t>Define a </a:t>
            </a:r>
            <a:r>
              <a:rPr lang="en-US" altLang="en-US" sz="2400" b="1" dirty="0">
                <a:solidFill>
                  <a:srgbClr val="7030A0"/>
                </a:solidFill>
              </a:rPr>
              <a:t>variable</a:t>
            </a:r>
          </a:p>
          <a:p>
            <a:pPr lvl="1" eaLnBrk="1" hangingPunct="1"/>
            <a:r>
              <a:rPr lang="en-US" altLang="en-US" sz="2400" b="1" dirty="0">
                <a:solidFill>
                  <a:srgbClr val="7030A0"/>
                </a:solidFill>
              </a:rPr>
              <a:t>Initialize</a:t>
            </a:r>
            <a:r>
              <a:rPr lang="en-US" altLang="en-US" sz="2400" dirty="0"/>
              <a:t> it</a:t>
            </a:r>
          </a:p>
          <a:p>
            <a:pPr lvl="1" eaLnBrk="1" hangingPunct="1"/>
            <a:r>
              <a:rPr lang="en-US" altLang="en-US" sz="2400" b="1" dirty="0">
                <a:solidFill>
                  <a:srgbClr val="7030A0"/>
                </a:solidFill>
              </a:rPr>
              <a:t>Fix</a:t>
            </a:r>
            <a:r>
              <a:rPr lang="en-US" altLang="en-US" sz="2400" dirty="0"/>
              <a:t> the </a:t>
            </a:r>
            <a:r>
              <a:rPr lang="en-US" altLang="en-US" sz="2400" b="1" dirty="0">
                <a:solidFill>
                  <a:srgbClr val="7030A0"/>
                </a:solidFill>
              </a:rPr>
              <a:t>value</a:t>
            </a:r>
            <a:r>
              <a:rPr lang="en-US" altLang="en-US" sz="2400" dirty="0"/>
              <a:t> so it cannot be changed</a:t>
            </a:r>
          </a:p>
          <a:p>
            <a:pPr lvl="1" eaLnBrk="1" hangingPunct="1"/>
            <a:endParaRPr lang="en-US" altLang="en-US" dirty="0"/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public static final Type Variable = Constant;</a:t>
            </a:r>
            <a:b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</a:br>
            <a:endParaRPr lang="en-US" altLang="en-US" b="1" dirty="0">
              <a:solidFill>
                <a:schemeClr val="accent2"/>
              </a:solidFill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2400" dirty="0"/>
              <a:t>Example:</a:t>
            </a:r>
            <a:endParaRPr lang="en-US" altLang="en-US" dirty="0"/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public static final double PI = 3.14159;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2432D-5562-7549-9723-BD3D96A73E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A7F0B6-21DA-6544-BB89-4631612853AE}"/>
              </a:ext>
            </a:extLst>
          </p:cNvPr>
          <p:cNvSpPr/>
          <p:nvPr/>
        </p:nvSpPr>
        <p:spPr>
          <a:xfrm>
            <a:off x="165956" y="2996952"/>
            <a:ext cx="8673244" cy="648072"/>
          </a:xfrm>
          <a:prstGeom prst="rect">
            <a:avLst/>
          </a:prstGeom>
          <a:noFill/>
          <a:ln w="476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47045AE-5CA2-3A4D-9C4D-5913EA559643}"/>
              </a:ext>
            </a:extLst>
          </p:cNvPr>
          <p:cNvSpPr/>
          <p:nvPr/>
        </p:nvSpPr>
        <p:spPr>
          <a:xfrm>
            <a:off x="4860032" y="3068960"/>
            <a:ext cx="216024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043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(1/2)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B7586F-8830-EC44-85EF-7D16DA844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69"/>
          <a:stretch/>
        </p:blipFill>
        <p:spPr>
          <a:xfrm>
            <a:off x="891198" y="1530079"/>
            <a:ext cx="7410691" cy="22247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42C739-1719-2545-9EB2-1B51FA5BDD8D}"/>
              </a:ext>
            </a:extLst>
          </p:cNvPr>
          <p:cNvSpPr txBox="1">
            <a:spLocks/>
          </p:cNvSpPr>
          <p:nvPr/>
        </p:nvSpPr>
        <p:spPr bwMode="auto">
          <a:xfrm>
            <a:off x="291244" y="4029457"/>
            <a:ext cx="861060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/>
              <a:t>When we assign value of a </a:t>
            </a:r>
            <a:r>
              <a:rPr lang="en-US" altLang="en-US" b="1" kern="0" dirty="0">
                <a:solidFill>
                  <a:srgbClr val="7030A0"/>
                </a:solidFill>
              </a:rPr>
              <a:t>smaller</a:t>
            </a:r>
            <a:r>
              <a:rPr lang="en-US" altLang="en-US" kern="0" dirty="0"/>
              <a:t> data type to a </a:t>
            </a:r>
            <a:r>
              <a:rPr lang="en-US" altLang="en-US" sz="3200" b="1" kern="0" dirty="0">
                <a:solidFill>
                  <a:srgbClr val="7030A0"/>
                </a:solidFill>
              </a:rPr>
              <a:t>bigger</a:t>
            </a:r>
            <a:r>
              <a:rPr lang="en-US" altLang="en-US" kern="0" dirty="0"/>
              <a:t> data type.</a:t>
            </a:r>
          </a:p>
          <a:p>
            <a:pPr eaLnBrk="1" hangingPunct="1"/>
            <a:endParaRPr lang="en-US" altLang="en-US" kern="0" dirty="0"/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95696491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(1/2)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A91ED1-D790-D74D-95C3-97897972B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12776"/>
            <a:ext cx="5265875" cy="4268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0DA10A-51BA-7E44-A3C4-CF58FC80B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068960"/>
            <a:ext cx="20828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145315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(1/2)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02B41A-7922-3F4A-BEDE-F76C05663EBB}"/>
              </a:ext>
            </a:extLst>
          </p:cNvPr>
          <p:cNvSpPr txBox="1">
            <a:spLocks/>
          </p:cNvSpPr>
          <p:nvPr/>
        </p:nvSpPr>
        <p:spPr bwMode="auto">
          <a:xfrm>
            <a:off x="256803" y="970038"/>
            <a:ext cx="861060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/>
              <a:t>You can assign a value of type </a:t>
            </a:r>
            <a:r>
              <a:rPr lang="en-US" altLang="en-US" b="1" kern="0" dirty="0">
                <a:solidFill>
                  <a:srgbClr val="7030A0"/>
                </a:solidFill>
              </a:rPr>
              <a:t>char</a:t>
            </a:r>
            <a:r>
              <a:rPr lang="en-US" altLang="en-US" kern="0" dirty="0"/>
              <a:t> to a variable of type </a:t>
            </a:r>
            <a:r>
              <a:rPr lang="en-US" altLang="en-US" b="1" kern="0" dirty="0">
                <a:solidFill>
                  <a:srgbClr val="7030A0"/>
                </a:solidFill>
              </a:rPr>
              <a:t>int</a:t>
            </a:r>
            <a:r>
              <a:rPr lang="en-US" altLang="en-US" kern="0" dirty="0"/>
              <a:t>.</a:t>
            </a:r>
          </a:p>
          <a:p>
            <a:pPr eaLnBrk="1" hangingPunct="1"/>
            <a:endParaRPr lang="en-US" altLang="en-US" kern="0" dirty="0"/>
          </a:p>
          <a:p>
            <a:pPr eaLnBrk="1" hangingPunct="1"/>
            <a:endParaRPr lang="en-US" altLang="en-US" kern="0" dirty="0"/>
          </a:p>
          <a:p>
            <a:endParaRPr lang="en-US" kern="0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577E4D01-5D4F-124B-97B1-DE6BEAF59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88" b="48769"/>
          <a:stretch/>
        </p:blipFill>
        <p:spPr>
          <a:xfrm>
            <a:off x="971600" y="3140968"/>
            <a:ext cx="7410691" cy="1117906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BCFD02-68E4-C244-9437-E9BB040488DA}"/>
              </a:ext>
            </a:extLst>
          </p:cNvPr>
          <p:cNvCxnSpPr>
            <a:cxnSpLocks/>
          </p:cNvCxnSpPr>
          <p:nvPr/>
        </p:nvCxnSpPr>
        <p:spPr>
          <a:xfrm>
            <a:off x="3923928" y="2492896"/>
            <a:ext cx="0" cy="75258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D11C5F-8253-344D-BA58-58F4FC637BC8}"/>
              </a:ext>
            </a:extLst>
          </p:cNvPr>
          <p:cNvGrpSpPr/>
          <p:nvPr/>
        </p:nvGrpSpPr>
        <p:grpSpPr>
          <a:xfrm>
            <a:off x="3457439" y="2087805"/>
            <a:ext cx="970545" cy="405091"/>
            <a:chOff x="2123728" y="2308573"/>
            <a:chExt cx="1008112" cy="46166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7472955-0E1B-6E4E-9DB5-390D47022A6D}"/>
                </a:ext>
              </a:extLst>
            </p:cNvPr>
            <p:cNvSpPr/>
            <p:nvPr/>
          </p:nvSpPr>
          <p:spPr>
            <a:xfrm>
              <a:off x="2123728" y="2348880"/>
              <a:ext cx="1008112" cy="421358"/>
            </a:xfrm>
            <a:prstGeom prst="roundRect">
              <a:avLst/>
            </a:prstGeom>
            <a:solidFill>
              <a:srgbClr val="E8D5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EEE2FE-C611-3E46-A059-5378591B268F}"/>
                </a:ext>
              </a:extLst>
            </p:cNvPr>
            <p:cNvSpPr/>
            <p:nvPr/>
          </p:nvSpPr>
          <p:spPr>
            <a:xfrm>
              <a:off x="2246027" y="2308573"/>
              <a:ext cx="73930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char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257719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(1/2)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02B41A-7922-3F4A-BEDE-F76C05663EBB}"/>
              </a:ext>
            </a:extLst>
          </p:cNvPr>
          <p:cNvSpPr txBox="1">
            <a:spLocks/>
          </p:cNvSpPr>
          <p:nvPr/>
        </p:nvSpPr>
        <p:spPr bwMode="auto">
          <a:xfrm>
            <a:off x="256803" y="970038"/>
            <a:ext cx="861060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/>
              <a:t>You can assign a value of type </a:t>
            </a:r>
            <a:r>
              <a:rPr lang="en-US" altLang="en-US" b="1" kern="0" dirty="0">
                <a:solidFill>
                  <a:srgbClr val="7030A0"/>
                </a:solidFill>
              </a:rPr>
              <a:t>char</a:t>
            </a:r>
            <a:r>
              <a:rPr lang="en-US" altLang="en-US" kern="0" dirty="0"/>
              <a:t> to a variable of type </a:t>
            </a:r>
            <a:r>
              <a:rPr lang="en-US" altLang="en-US" b="1" kern="0" dirty="0">
                <a:solidFill>
                  <a:srgbClr val="7030A0"/>
                </a:solidFill>
              </a:rPr>
              <a:t>int</a:t>
            </a:r>
            <a:r>
              <a:rPr lang="en-US" altLang="en-US" kern="0" dirty="0"/>
              <a:t>.</a:t>
            </a:r>
          </a:p>
          <a:p>
            <a:pPr eaLnBrk="1" hangingPunct="1"/>
            <a:endParaRPr lang="en-US" altLang="en-US" kern="0" dirty="0"/>
          </a:p>
          <a:p>
            <a:pPr eaLnBrk="1" hangingPunct="1"/>
            <a:endParaRPr lang="en-US" altLang="en-US" kern="0" dirty="0"/>
          </a:p>
          <a:p>
            <a:endParaRPr lang="en-US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DF05E-7691-E345-AB99-07B1ECA95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78" y="1579920"/>
            <a:ext cx="3978322" cy="16283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929248-00E3-5442-A317-3CC725D12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75990"/>
            <a:ext cx="3916702" cy="1603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501F55-BF0A-2443-9536-D1AFFE130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093981"/>
            <a:ext cx="4004935" cy="16392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044200-F03B-5D49-94A0-D71D0C8418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531" y="4093981"/>
            <a:ext cx="4016215" cy="164389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CC81BF5-5A61-1646-AFD4-FCCDBDF5008F}"/>
              </a:ext>
            </a:extLst>
          </p:cNvPr>
          <p:cNvSpPr/>
          <p:nvPr/>
        </p:nvSpPr>
        <p:spPr>
          <a:xfrm>
            <a:off x="1043608" y="3179150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Output: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97FE5E-3D92-0A41-A07E-CF7D805EE2F6}"/>
              </a:ext>
            </a:extLst>
          </p:cNvPr>
          <p:cNvSpPr/>
          <p:nvPr/>
        </p:nvSpPr>
        <p:spPr>
          <a:xfrm>
            <a:off x="1043608" y="5874306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Output: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FE4C2E-1E46-3E40-94EE-F4A83ED8E32A}"/>
              </a:ext>
            </a:extLst>
          </p:cNvPr>
          <p:cNvSpPr/>
          <p:nvPr/>
        </p:nvSpPr>
        <p:spPr>
          <a:xfrm>
            <a:off x="5004048" y="3179150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Output: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9F69C2-59D5-B54C-BC3E-79AE1F9949A0}"/>
              </a:ext>
            </a:extLst>
          </p:cNvPr>
          <p:cNvSpPr/>
          <p:nvPr/>
        </p:nvSpPr>
        <p:spPr>
          <a:xfrm>
            <a:off x="5030950" y="5874306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246566145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(2/2)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B7586F-8830-EC44-85EF-7D16DA844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21"/>
          <a:stretch/>
        </p:blipFill>
        <p:spPr>
          <a:xfrm>
            <a:off x="765723" y="1052736"/>
            <a:ext cx="7536354" cy="22513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02C186-FAE5-7B46-968D-FA36740FD532}"/>
              </a:ext>
            </a:extLst>
          </p:cNvPr>
          <p:cNvSpPr txBox="1">
            <a:spLocks/>
          </p:cNvSpPr>
          <p:nvPr/>
        </p:nvSpPr>
        <p:spPr bwMode="auto">
          <a:xfrm>
            <a:off x="291244" y="4029457"/>
            <a:ext cx="861060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/>
              <a:t>If we want to assign a value of </a:t>
            </a:r>
            <a:r>
              <a:rPr lang="en-US" altLang="en-US" sz="3200" b="1" kern="0" dirty="0">
                <a:solidFill>
                  <a:srgbClr val="7030A0"/>
                </a:solidFill>
              </a:rPr>
              <a:t>larger</a:t>
            </a:r>
            <a:r>
              <a:rPr lang="en-US" altLang="en-US" kern="0" dirty="0"/>
              <a:t> data type to a </a:t>
            </a:r>
            <a:r>
              <a:rPr lang="en-US" altLang="en-US" b="1" kern="0" dirty="0">
                <a:solidFill>
                  <a:srgbClr val="7030A0"/>
                </a:solidFill>
              </a:rPr>
              <a:t>smaller</a:t>
            </a:r>
            <a:r>
              <a:rPr lang="en-US" altLang="en-US" kern="0" dirty="0"/>
              <a:t> data type.</a:t>
            </a:r>
          </a:p>
          <a:p>
            <a:pPr eaLnBrk="1" hangingPunct="1"/>
            <a:endParaRPr lang="en-US" altLang="en-US" kern="0" dirty="0"/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5311817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(2/2)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7A66F-0AD9-DC42-8E99-B3E50C873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4" b="1647"/>
          <a:stretch/>
        </p:blipFill>
        <p:spPr>
          <a:xfrm>
            <a:off x="177800" y="1092165"/>
            <a:ext cx="6375400" cy="5256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2504C8-6898-D64A-BBFF-183E43EFD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556" y="2731527"/>
            <a:ext cx="20828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492963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(2/2)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29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011884-BF6F-524B-B109-06D3D29E4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6" y="1255440"/>
            <a:ext cx="6375400" cy="234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89D992-07AD-6746-8EF8-584E300694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1"/>
          <a:stretch/>
        </p:blipFill>
        <p:spPr>
          <a:xfrm>
            <a:off x="6660232" y="1649140"/>
            <a:ext cx="2376264" cy="195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62666DB-5458-3645-B8DB-E3438238557D}"/>
              </a:ext>
            </a:extLst>
          </p:cNvPr>
          <p:cNvSpPr txBox="1">
            <a:spLocks/>
          </p:cNvSpPr>
          <p:nvPr/>
        </p:nvSpPr>
        <p:spPr bwMode="auto">
          <a:xfrm>
            <a:off x="291244" y="4029457"/>
            <a:ext cx="861060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dirty="0"/>
              <a:t>Any nonzero value to the right of the decimal point is </a:t>
            </a:r>
            <a:r>
              <a:rPr lang="en-US" altLang="en-US" sz="2800" b="1" i="1" dirty="0">
                <a:solidFill>
                  <a:srgbClr val="7030A0"/>
                </a:solidFill>
              </a:rPr>
              <a:t>truncated</a:t>
            </a:r>
            <a:r>
              <a:rPr lang="en-US" altLang="en-US" i="1" dirty="0"/>
              <a:t> </a:t>
            </a:r>
            <a:r>
              <a:rPr lang="en-US" altLang="en-US" dirty="0"/>
              <a:t>rather than </a:t>
            </a:r>
            <a:r>
              <a:rPr lang="en-US" altLang="en-US" sz="2800" b="1" i="1" dirty="0">
                <a:solidFill>
                  <a:srgbClr val="7030A0"/>
                </a:solidFill>
              </a:rPr>
              <a:t>rounded</a:t>
            </a:r>
            <a:r>
              <a:rPr lang="en-US" altLang="en-US" i="1" dirty="0"/>
              <a:t>.</a:t>
            </a:r>
            <a:endParaRPr lang="en-US" altLang="en-US" sz="1800" dirty="0"/>
          </a:p>
          <a:p>
            <a:pPr eaLnBrk="1" hangingPunct="1"/>
            <a:endParaRPr lang="en-US" altLang="en-US" kern="0" dirty="0"/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05409833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identifiers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Identifier</a:t>
            </a:r>
            <a:r>
              <a:rPr lang="en-US" dirty="0"/>
              <a:t>: the name of something in a Java program, such as a </a:t>
            </a:r>
            <a:r>
              <a:rPr lang="en-US" b="1" dirty="0">
                <a:solidFill>
                  <a:srgbClr val="7030A0"/>
                </a:solidFill>
              </a:rPr>
              <a:t>variable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class</a:t>
            </a:r>
            <a:r>
              <a:rPr lang="en-US" dirty="0"/>
              <a:t>, or </a:t>
            </a:r>
            <a:r>
              <a:rPr lang="en-US" b="1" dirty="0">
                <a:solidFill>
                  <a:srgbClr val="7030A0"/>
                </a:solidFill>
              </a:rPr>
              <a:t>method</a:t>
            </a:r>
            <a:r>
              <a:rPr lang="en-US" dirty="0"/>
              <a:t>.</a:t>
            </a:r>
          </a:p>
          <a:p>
            <a:r>
              <a:rPr lang="en-US" dirty="0"/>
              <a:t>It </a:t>
            </a:r>
            <a:r>
              <a:rPr lang="en-US" b="1" dirty="0"/>
              <a:t>must not</a:t>
            </a:r>
            <a:r>
              <a:rPr lang="en-US" dirty="0"/>
              <a:t> start with a </a:t>
            </a:r>
            <a:r>
              <a:rPr lang="en-US" b="1" u="sng" dirty="0"/>
              <a:t>digit</a:t>
            </a:r>
            <a:r>
              <a:rPr lang="en-US" dirty="0"/>
              <a:t> and may contain: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Letters,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Digits 0 through 9,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The underscore character </a:t>
            </a:r>
            <a:r>
              <a:rPr lang="en-US" altLang="en-US" sz="2400" dirty="0"/>
              <a:t>(_)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The symbol $ is also allowed (reserved) </a:t>
            </a:r>
          </a:p>
          <a:p>
            <a:pPr algn="just"/>
            <a:endParaRPr lang="en-US" dirty="0"/>
          </a:p>
          <a:p>
            <a:pPr algn="just"/>
            <a:r>
              <a:rPr lang="en-US" altLang="en-US" dirty="0"/>
              <a:t>Since Java is </a:t>
            </a:r>
            <a:r>
              <a:rPr lang="en-US" altLang="en-US" i="1" dirty="0"/>
              <a:t>case sensitive</a:t>
            </a:r>
            <a:r>
              <a:rPr lang="en-US" altLang="en-US" dirty="0"/>
              <a:t>, 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</a:rPr>
              <a:t>iug</a:t>
            </a:r>
            <a:r>
              <a:rPr lang="en-US" altLang="en-US" dirty="0">
                <a:latin typeface="Courier New" panose="02070309020205020404" pitchFamily="49" charset="0"/>
              </a:rPr>
              <a:t>, </a:t>
            </a:r>
            <a:r>
              <a:rPr lang="en-US" altLang="en-US" b="1" dirty="0" err="1">
                <a:solidFill>
                  <a:schemeClr val="accent2"/>
                </a:solidFill>
                <a:latin typeface="Courier New" panose="02070309020205020404" pitchFamily="49" charset="0"/>
              </a:rPr>
              <a:t>Iug</a:t>
            </a:r>
            <a:r>
              <a:rPr lang="en-US" altLang="en-US" dirty="0">
                <a:latin typeface="Courier New" panose="02070309020205020404" pitchFamily="49" charset="0"/>
              </a:rPr>
              <a:t>,</a:t>
            </a:r>
            <a:r>
              <a:rPr lang="en-US" altLang="en-US" dirty="0"/>
              <a:t> and 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IUG</a:t>
            </a:r>
            <a:r>
              <a:rPr lang="en-US" altLang="en-US" dirty="0"/>
              <a:t> are different identifiers.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947547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30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2B17F4-51F1-F54A-9336-72063E8EB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6" y="980728"/>
            <a:ext cx="5181600" cy="234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434A1-2F42-DD42-8F06-99D7793F9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6" y="3717032"/>
            <a:ext cx="5181600" cy="2349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2FF7FDC-6DF5-714B-AA5B-508A6DD871E9}"/>
              </a:ext>
            </a:extLst>
          </p:cNvPr>
          <p:cNvSpPr/>
          <p:nvPr/>
        </p:nvSpPr>
        <p:spPr>
          <a:xfrm>
            <a:off x="5580112" y="1923502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Output: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11B543-2C17-9E4F-B9F0-1CC0BCBE6772}"/>
              </a:ext>
            </a:extLst>
          </p:cNvPr>
          <p:cNvSpPr/>
          <p:nvPr/>
        </p:nvSpPr>
        <p:spPr>
          <a:xfrm>
            <a:off x="5580112" y="4707116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167887105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D168-F9AE-C948-B52B-0421187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 Casting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02FC-B9F3-5D47-BF81-61BD4EBE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81F002-4970-5244-B5FA-7BB99EE21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25" y="1255440"/>
            <a:ext cx="5181600" cy="2349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35B936-0D56-9D45-8748-F5BF597D1480}"/>
              </a:ext>
            </a:extLst>
          </p:cNvPr>
          <p:cNvSpPr/>
          <p:nvPr/>
        </p:nvSpPr>
        <p:spPr>
          <a:xfrm>
            <a:off x="5580112" y="1923502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Output: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2C1D5F-F980-6941-BBEE-BCF8B5A70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5" y="3896639"/>
            <a:ext cx="5181600" cy="2349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B5C923-0FDA-1540-A727-A4E296DC9E40}"/>
              </a:ext>
            </a:extLst>
          </p:cNvPr>
          <p:cNvSpPr/>
          <p:nvPr/>
        </p:nvSpPr>
        <p:spPr>
          <a:xfrm>
            <a:off x="5580112" y="4886723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66132550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B0E1-C7D6-4A4E-B430-0A1FF421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identifiers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EE9D7-F91C-2F41-8AB9-142B702911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0C7B6C9C-6C63-F54B-BC36-0D9339450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06" y="1556792"/>
            <a:ext cx="8176794" cy="3466430"/>
          </a:xfrm>
        </p:spPr>
      </p:pic>
    </p:spTree>
    <p:extLst>
      <p:ext uri="{BB962C8B-B14F-4D97-AF65-F5344CB8AC3E}">
        <p14:creationId xmlns:p14="http://schemas.microsoft.com/office/powerpoint/2010/main" val="224133796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B0E1-C7D6-4A4E-B430-0A1FF421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identifiers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000C57-C3F0-304B-B67E-83C321FF6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6" y="1556792"/>
            <a:ext cx="8176794" cy="346643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EE9D7-F91C-2F41-8AB9-142B702911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638CD-1E75-0444-8DBE-ADD9F6F34F76}"/>
              </a:ext>
            </a:extLst>
          </p:cNvPr>
          <p:cNvSpPr/>
          <p:nvPr/>
        </p:nvSpPr>
        <p:spPr>
          <a:xfrm>
            <a:off x="2483768" y="1772816"/>
            <a:ext cx="792088" cy="432048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5A4E36-B2C4-5C40-903D-631241971681}"/>
              </a:ext>
            </a:extLst>
          </p:cNvPr>
          <p:cNvSpPr/>
          <p:nvPr/>
        </p:nvSpPr>
        <p:spPr>
          <a:xfrm>
            <a:off x="5004048" y="2636912"/>
            <a:ext cx="936104" cy="432048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2F3703-AA5B-ED4E-9140-878419695DB7}"/>
              </a:ext>
            </a:extLst>
          </p:cNvPr>
          <p:cNvSpPr/>
          <p:nvPr/>
        </p:nvSpPr>
        <p:spPr>
          <a:xfrm>
            <a:off x="2339752" y="3525619"/>
            <a:ext cx="360040" cy="432048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EBB660-52D6-304C-95B7-5F5B8845DBD0}"/>
              </a:ext>
            </a:extLst>
          </p:cNvPr>
          <p:cNvSpPr/>
          <p:nvPr/>
        </p:nvSpPr>
        <p:spPr>
          <a:xfrm>
            <a:off x="4139952" y="2636912"/>
            <a:ext cx="720080" cy="432048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ABEAEF-81F4-0B40-ABEE-716E1A01C5AC}"/>
              </a:ext>
            </a:extLst>
          </p:cNvPr>
          <p:cNvSpPr/>
          <p:nvPr/>
        </p:nvSpPr>
        <p:spPr>
          <a:xfrm>
            <a:off x="6399667" y="2636912"/>
            <a:ext cx="692613" cy="432048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845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D10E-30CC-7A4F-9152-10DD970E1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identifiers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5FD16-7169-5042-AEDB-FB86F59DC4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0E1E0-7BEC-4044-A1E8-0E6886A75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1746250"/>
            <a:ext cx="89027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061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identifiers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601BBB-DEB0-A242-B02D-5AE4A7434DC8}"/>
              </a:ext>
            </a:extLst>
          </p:cNvPr>
          <p:cNvSpPr txBox="1">
            <a:spLocks/>
          </p:cNvSpPr>
          <p:nvPr/>
        </p:nvSpPr>
        <p:spPr bwMode="auto">
          <a:xfrm>
            <a:off x="381000" y="1061120"/>
            <a:ext cx="8610600" cy="19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dirty="0"/>
              <a:t>What are the valid identifiers ?!</a:t>
            </a:r>
          </a:p>
          <a:p>
            <a:pPr marL="0" indent="0">
              <a:buNone/>
            </a:pPr>
            <a:r>
              <a:rPr lang="en-US" dirty="0"/>
              <a:t>                        miles</a:t>
            </a:r>
          </a:p>
          <a:p>
            <a:pPr marL="0" indent="0">
              <a:buNone/>
            </a:pPr>
            <a:endParaRPr lang="en-US" kern="0" dirty="0"/>
          </a:p>
          <a:p>
            <a:pPr algn="just"/>
            <a:endParaRPr lang="en-US" kern="0" dirty="0"/>
          </a:p>
          <a:p>
            <a:pPr marL="0" indent="0" algn="just">
              <a:buNone/>
            </a:pPr>
            <a:r>
              <a:rPr lang="en-US" dirty="0"/>
              <a:t>Four_Students$2021</a:t>
            </a:r>
            <a:endParaRPr lang="en-US" kern="0" dirty="0"/>
          </a:p>
          <a:p>
            <a:pPr algn="just"/>
            <a:endParaRPr lang="en-US" kern="0" dirty="0"/>
          </a:p>
          <a:p>
            <a:pPr algn="just"/>
            <a:endParaRPr lang="en-US" kern="0" dirty="0"/>
          </a:p>
          <a:p>
            <a:pPr algn="just"/>
            <a:endParaRPr lang="en-US" kern="0" dirty="0"/>
          </a:p>
          <a:p>
            <a:pPr algn="just"/>
            <a:endParaRPr lang="en-US" kern="0" dirty="0"/>
          </a:p>
          <a:p>
            <a:pPr marL="0" indent="0" algn="just">
              <a:buNone/>
            </a:pPr>
            <a:r>
              <a:rPr lang="en-US" dirty="0"/>
              <a:t>Four Students$2021</a:t>
            </a:r>
            <a:endParaRPr lang="en-US" kern="0" dirty="0"/>
          </a:p>
          <a:p>
            <a:pPr algn="just"/>
            <a:endParaRPr lang="en-US" kern="0" dirty="0"/>
          </a:p>
          <a:p>
            <a:pPr marL="0" indent="0" algn="just">
              <a:buNone/>
            </a:pPr>
            <a:endParaRPr lang="en-US" kern="0" dirty="0"/>
          </a:p>
          <a:p>
            <a:pPr algn="just"/>
            <a:endParaRPr lang="en-US" kern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58509A-2B40-5947-80D8-CDF871EF1224}"/>
              </a:ext>
            </a:extLst>
          </p:cNvPr>
          <p:cNvSpPr/>
          <p:nvPr/>
        </p:nvSpPr>
        <p:spPr>
          <a:xfrm>
            <a:off x="4294039" y="3244334"/>
            <a:ext cx="681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2A6F9-9F6F-0942-B567-CFEA57B38413}"/>
              </a:ext>
            </a:extLst>
          </p:cNvPr>
          <p:cNvSpPr/>
          <p:nvPr/>
        </p:nvSpPr>
        <p:spPr>
          <a:xfrm>
            <a:off x="5652120" y="2474873"/>
            <a:ext cx="642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a++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1A8A95-6787-F645-8A87-B9FC0F2DA692}"/>
              </a:ext>
            </a:extLst>
          </p:cNvPr>
          <p:cNvSpPr/>
          <p:nvPr/>
        </p:nvSpPr>
        <p:spPr>
          <a:xfrm>
            <a:off x="6282132" y="3786639"/>
            <a:ext cx="660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4#R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AA495F-6599-FA44-81FC-528A5648BF0D}"/>
              </a:ext>
            </a:extLst>
          </p:cNvPr>
          <p:cNvSpPr/>
          <p:nvPr/>
        </p:nvSpPr>
        <p:spPr>
          <a:xfrm>
            <a:off x="2083957" y="3657954"/>
            <a:ext cx="774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apps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4A09B1-33E7-AF4E-8972-536CF52FB798}"/>
              </a:ext>
            </a:extLst>
          </p:cNvPr>
          <p:cNvSpPr/>
          <p:nvPr/>
        </p:nvSpPr>
        <p:spPr>
          <a:xfrm>
            <a:off x="4757082" y="4797152"/>
            <a:ext cx="5212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--a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2D1A1-FA2B-5241-B380-C91677113062}"/>
              </a:ext>
            </a:extLst>
          </p:cNvPr>
          <p:cNvSpPr/>
          <p:nvPr/>
        </p:nvSpPr>
        <p:spPr>
          <a:xfrm>
            <a:off x="7650139" y="2627620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$4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B1F9A1-72ED-C845-814E-D169249BCEAF}"/>
              </a:ext>
            </a:extLst>
          </p:cNvPr>
          <p:cNvSpPr/>
          <p:nvPr/>
        </p:nvSpPr>
        <p:spPr>
          <a:xfrm>
            <a:off x="6471769" y="5074151"/>
            <a:ext cx="71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#44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F8AB06-0571-6B47-99BB-DB800B6BFAE9}"/>
              </a:ext>
            </a:extLst>
          </p:cNvPr>
          <p:cNvSpPr/>
          <p:nvPr/>
        </p:nvSpPr>
        <p:spPr>
          <a:xfrm>
            <a:off x="3906356" y="5304983"/>
            <a:ext cx="774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apps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34327-4D3F-B74D-9141-0CFD8E49F713}"/>
              </a:ext>
            </a:extLst>
          </p:cNvPr>
          <p:cNvSpPr/>
          <p:nvPr/>
        </p:nvSpPr>
        <p:spPr>
          <a:xfrm>
            <a:off x="7829034" y="4063638"/>
            <a:ext cx="787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class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B5DE6C-0C61-574F-B334-CAFEFA8BAE8D}"/>
              </a:ext>
            </a:extLst>
          </p:cNvPr>
          <p:cNvSpPr/>
          <p:nvPr/>
        </p:nvSpPr>
        <p:spPr>
          <a:xfrm>
            <a:off x="6808559" y="1713558"/>
            <a:ext cx="9589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public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0D8879-D1BA-2A42-928D-525B1E27B1ED}"/>
              </a:ext>
            </a:extLst>
          </p:cNvPr>
          <p:cNvSpPr/>
          <p:nvPr/>
        </p:nvSpPr>
        <p:spPr>
          <a:xfrm>
            <a:off x="3851468" y="2224789"/>
            <a:ext cx="529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296DE4-8391-A240-A49B-690B952DABD6}"/>
              </a:ext>
            </a:extLst>
          </p:cNvPr>
          <p:cNvSpPr/>
          <p:nvPr/>
        </p:nvSpPr>
        <p:spPr>
          <a:xfrm>
            <a:off x="1214807" y="4021904"/>
            <a:ext cx="317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3E0662-E84E-2144-8103-935906738A87}"/>
              </a:ext>
            </a:extLst>
          </p:cNvPr>
          <p:cNvSpPr/>
          <p:nvPr/>
        </p:nvSpPr>
        <p:spPr>
          <a:xfrm>
            <a:off x="7753532" y="5245383"/>
            <a:ext cx="324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F4814A-418B-7B42-A457-C2611F651C02}"/>
              </a:ext>
            </a:extLst>
          </p:cNvPr>
          <p:cNvSpPr/>
          <p:nvPr/>
        </p:nvSpPr>
        <p:spPr>
          <a:xfrm>
            <a:off x="3536703" y="4241413"/>
            <a:ext cx="947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radius</a:t>
            </a:r>
          </a:p>
        </p:txBody>
      </p:sp>
    </p:spTree>
    <p:extLst>
      <p:ext uri="{BB962C8B-B14F-4D97-AF65-F5344CB8AC3E}">
        <p14:creationId xmlns:p14="http://schemas.microsoft.com/office/powerpoint/2010/main" val="259297895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89537-94DA-BC4B-B0A1-3E3B8D46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Keywords or Reserved Words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37EA1-FB66-ED40-8B65-665089D1E3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B2CBE-F2D9-2B49-98DC-669F1C18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052" y="2713155"/>
            <a:ext cx="6503696" cy="35654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EF4C6A-0985-6B4F-9B3A-1DBD4515F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Words such as </a:t>
            </a:r>
            <a:r>
              <a:rPr lang="en-US" altLang="en-US" sz="28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if</a:t>
            </a:r>
            <a:r>
              <a:rPr lang="en-US" altLang="en-US" sz="2000" dirty="0"/>
              <a:t> </a:t>
            </a:r>
            <a:r>
              <a:rPr lang="en-US" altLang="en-US" sz="2800" dirty="0"/>
              <a:t>are called </a:t>
            </a:r>
            <a:r>
              <a:rPr lang="en-US" altLang="en-US" sz="2800" b="1" i="1" dirty="0">
                <a:solidFill>
                  <a:srgbClr val="7030A0"/>
                </a:solidFill>
              </a:rPr>
              <a:t>keywords</a:t>
            </a:r>
            <a:r>
              <a:rPr lang="en-US" altLang="en-US" sz="2800" dirty="0"/>
              <a:t> or </a:t>
            </a:r>
            <a:r>
              <a:rPr lang="en-US" altLang="en-US" sz="2800" b="1" i="1" dirty="0">
                <a:solidFill>
                  <a:srgbClr val="7030A0"/>
                </a:solidFill>
              </a:rPr>
              <a:t>reserved</a:t>
            </a:r>
            <a:r>
              <a:rPr lang="en-US" altLang="en-US" sz="2800" i="1" dirty="0"/>
              <a:t> </a:t>
            </a:r>
            <a:r>
              <a:rPr lang="en-US" altLang="en-US" sz="2800" b="1" i="1" dirty="0">
                <a:solidFill>
                  <a:srgbClr val="7030A0"/>
                </a:solidFill>
              </a:rPr>
              <a:t>words</a:t>
            </a:r>
            <a:r>
              <a:rPr lang="en-US" altLang="en-US" sz="2800" i="1" dirty="0"/>
              <a:t> </a:t>
            </a:r>
            <a:r>
              <a:rPr lang="en-US" altLang="en-US" sz="2800" dirty="0"/>
              <a:t>and have </a:t>
            </a:r>
            <a:r>
              <a:rPr lang="en-US" altLang="en-US" sz="2800" b="1" u="sng" dirty="0"/>
              <a:t>special</a:t>
            </a:r>
            <a:r>
              <a:rPr lang="en-US" altLang="en-US" sz="2800" u="sng" dirty="0"/>
              <a:t>, </a:t>
            </a:r>
            <a:r>
              <a:rPr lang="en-US" altLang="en-US" sz="2800" b="1" u="sng" dirty="0"/>
              <a:t>predefined</a:t>
            </a:r>
            <a:r>
              <a:rPr lang="en-US" altLang="en-US" sz="2800" u="sng" dirty="0"/>
              <a:t> meanings</a:t>
            </a:r>
            <a:r>
              <a:rPr lang="en-US" altLang="en-US" sz="2800" dirty="0"/>
              <a:t>.</a:t>
            </a:r>
          </a:p>
          <a:p>
            <a:pPr lvl="1" eaLnBrk="1" hangingPunct="1"/>
            <a:r>
              <a:rPr lang="en-US" altLang="en-US" sz="2400" dirty="0"/>
              <a:t>Cannot be used as identifiers.</a:t>
            </a:r>
          </a:p>
          <a:p>
            <a:pPr marL="0" indent="0" algn="just" eaLnBrk="1" hangingPunct="1">
              <a:buNone/>
            </a:pPr>
            <a:endParaRPr lang="en-US" altLang="en-US" sz="3200" b="1" dirty="0">
              <a:solidFill>
                <a:schemeClr val="bg1"/>
              </a:solidFill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2639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Where to Declare Variables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601BBB-DEB0-A242-B02D-5AE4A7434DC8}"/>
              </a:ext>
            </a:extLst>
          </p:cNvPr>
          <p:cNvSpPr txBox="1">
            <a:spLocks/>
          </p:cNvSpPr>
          <p:nvPr/>
        </p:nvSpPr>
        <p:spPr bwMode="auto">
          <a:xfrm>
            <a:off x="381000" y="1061120"/>
            <a:ext cx="8610600" cy="193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hangingPunct="1"/>
            <a:r>
              <a:rPr lang="en-US" altLang="en-US" sz="2400" dirty="0"/>
              <a:t>Just </a:t>
            </a:r>
            <a:r>
              <a:rPr lang="en-US" altLang="en-US" sz="2400" b="1" dirty="0">
                <a:solidFill>
                  <a:srgbClr val="7030A0"/>
                </a:solidFill>
              </a:rPr>
              <a:t>before using it</a:t>
            </a:r>
            <a:r>
              <a:rPr lang="en-US" altLang="en-US" sz="2400" dirty="0"/>
              <a:t>, or</a:t>
            </a:r>
          </a:p>
          <a:p>
            <a:pPr lvl="1" eaLnBrk="1" hangingPunct="1"/>
            <a:r>
              <a:rPr lang="en-US" altLang="en-US" sz="2400" dirty="0"/>
              <a:t>At the </a:t>
            </a:r>
            <a:r>
              <a:rPr lang="en-US" altLang="en-US" sz="2400" b="1" dirty="0">
                <a:solidFill>
                  <a:srgbClr val="7030A0"/>
                </a:solidFill>
              </a:rPr>
              <a:t>beginning</a:t>
            </a:r>
            <a:r>
              <a:rPr lang="en-US" altLang="en-US" sz="2400" dirty="0"/>
              <a:t> of the section of your program (</a:t>
            </a:r>
            <a:r>
              <a:rPr lang="en-US" altLang="en-US" sz="2400" b="1" dirty="0"/>
              <a:t>main method</a:t>
            </a:r>
            <a:r>
              <a:rPr lang="en-US" altLang="en-US" sz="2400" dirty="0"/>
              <a:t>) that is enclosed in </a:t>
            </a:r>
            <a:r>
              <a:rPr lang="en-US" altLang="en-US" b="1" dirty="0">
                <a:solidFill>
                  <a:schemeClr val="accent2"/>
                </a:solidFill>
                <a:latin typeface="Courier New" panose="02070309020205020404" pitchFamily="49" charset="0"/>
              </a:rPr>
              <a:t>{}</a:t>
            </a:r>
            <a:r>
              <a:rPr lang="en-US" altLang="en-US" sz="2400" dirty="0"/>
              <a:t>.</a:t>
            </a:r>
          </a:p>
          <a:p>
            <a:pPr marL="344487" lvl="1" indent="0" eaLnBrk="1" hangingPunct="1">
              <a:buNone/>
            </a:pPr>
            <a:endParaRPr lang="en-US" altLang="en-US" sz="2400" dirty="0"/>
          </a:p>
          <a:p>
            <a:pPr lvl="1" eaLnBrk="1" hangingPunct="1">
              <a:buNone/>
            </a:pPr>
            <a: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	public static void main(String[] </a:t>
            </a:r>
            <a:r>
              <a:rPr lang="en-US" altLang="en-US" sz="24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args</a:t>
            </a:r>
            <a: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)</a:t>
            </a:r>
          </a:p>
          <a:p>
            <a:pPr lvl="1" eaLnBrk="1" hangingPunct="1">
              <a:buNone/>
            </a:pPr>
            <a:r>
              <a:rPr lang="en-US" altLang="en-US" sz="2000" dirty="0">
                <a:solidFill>
                  <a:srgbClr val="0000FF"/>
                </a:solidFill>
              </a:rPr>
              <a:t>	</a:t>
            </a:r>
            <a: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{ /* declare variables here */</a:t>
            </a:r>
            <a:b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. . .</a:t>
            </a:r>
            <a:b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}</a:t>
            </a:r>
          </a:p>
          <a:p>
            <a:pPr algn="just"/>
            <a:endParaRPr lang="en-US" kern="0" dirty="0"/>
          </a:p>
          <a:p>
            <a:pPr algn="just"/>
            <a:endParaRPr lang="en-US" kern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B0E521-A161-844C-9B21-BFE882EB2EE3}"/>
              </a:ext>
            </a:extLst>
          </p:cNvPr>
          <p:cNvSpPr/>
          <p:nvPr/>
        </p:nvSpPr>
        <p:spPr>
          <a:xfrm>
            <a:off x="611560" y="2492896"/>
            <a:ext cx="7704856" cy="2376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6321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2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3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3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4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5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5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5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5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64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8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9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9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1_Metropolitan_bul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24.xml><?xml version="1.0" encoding="utf-8"?>
<a:theme xmlns:a="http://schemas.openxmlformats.org/drawingml/2006/main" name="98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1_Office 테마">
  <a:themeElements>
    <a:clrScheme name="기본">
      <a:dk1>
        <a:sysClr val="windowText" lastClr="000000"/>
      </a:dk1>
      <a:lt1>
        <a:sysClr val="window" lastClr="FFFFFF"/>
      </a:lt1>
      <a:dk2>
        <a:srgbClr val="1B6AA3"/>
      </a:dk2>
      <a:lt2>
        <a:srgbClr val="FFFFFF"/>
      </a:lt2>
      <a:accent1>
        <a:srgbClr val="5DA5DA"/>
      </a:accent1>
      <a:accent2>
        <a:srgbClr val="FAA43A"/>
      </a:accent2>
      <a:accent3>
        <a:srgbClr val="60BD68"/>
      </a:accent3>
      <a:accent4>
        <a:srgbClr val="F17CB0"/>
      </a:accent4>
      <a:accent5>
        <a:srgbClr val="B2912F"/>
      </a:accent5>
      <a:accent6>
        <a:srgbClr val="307D99"/>
      </a:accent6>
      <a:hlink>
        <a:srgbClr val="0563C1"/>
      </a:hlink>
      <a:folHlink>
        <a:srgbClr val="954F72"/>
      </a:folHlink>
    </a:clrScheme>
    <a:fontScheme name="Calibri - 나눔고딕">
      <a:majorFont>
        <a:latin typeface="Calibri"/>
        <a:ea typeface="나눔고딕"/>
        <a:cs typeface=""/>
      </a:majorFont>
      <a:minorFont>
        <a:latin typeface="Calibri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13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14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14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3_Metropolitan_bul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3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15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15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15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15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15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5.xml><?xml version="1.0" encoding="utf-8"?>
<a:theme xmlns:a="http://schemas.openxmlformats.org/drawingml/2006/main" name="safari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afari" id="{1E4A3212-A6D8-EB49-8049-412E3186FEB9}" vid="{93387931-C767-9D4F-BD0F-4952975219FD}"/>
    </a:ext>
  </a:extLst>
</a:theme>
</file>

<file path=ppt/theme/theme36.xml><?xml version="1.0" encoding="utf-8"?>
<a:theme xmlns:a="http://schemas.openxmlformats.org/drawingml/2006/main" name="5_Edg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just">
          <a:defRPr sz="400" b="1" dirty="0">
            <a:solidFill>
              <a:schemeClr val="bg2"/>
            </a:solidFill>
            <a:latin typeface="europa"/>
          </a:defRPr>
        </a:defPPr>
      </a:lstStyle>
    </a:sp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7.xml><?xml version="1.0" encoding="utf-8"?>
<a:theme xmlns:a="http://schemas.openxmlformats.org/drawingml/2006/main" name="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8.xml><?xml version="1.0" encoding="utf-8"?>
<a:theme xmlns:a="http://schemas.openxmlformats.org/drawingml/2006/main" name="1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9.xml><?xml version="1.0" encoding="utf-8"?>
<a:theme xmlns:a="http://schemas.openxmlformats.org/drawingml/2006/main" name="1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0.xml><?xml version="1.0" encoding="utf-8"?>
<a:theme xmlns:a="http://schemas.openxmlformats.org/drawingml/2006/main" name="1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1.xml><?xml version="1.0" encoding="utf-8"?>
<a:theme xmlns:a="http://schemas.openxmlformats.org/drawingml/2006/main" name="1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2.xml><?xml version="1.0" encoding="utf-8"?>
<a:theme xmlns:a="http://schemas.openxmlformats.org/drawingml/2006/main" name="13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3.xml><?xml version="1.0" encoding="utf-8"?>
<a:theme xmlns:a="http://schemas.openxmlformats.org/drawingml/2006/main" name="2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4.xml><?xml version="1.0" encoding="utf-8"?>
<a:theme xmlns:a="http://schemas.openxmlformats.org/drawingml/2006/main" name="2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5.xml><?xml version="1.0" encoding="utf-8"?>
<a:theme xmlns:a="http://schemas.openxmlformats.org/drawingml/2006/main" name="100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6.xml><?xml version="1.0" encoding="utf-8"?>
<a:theme xmlns:a="http://schemas.openxmlformats.org/drawingml/2006/main" name="2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7.xml><?xml version="1.0" encoding="utf-8"?>
<a:theme xmlns:a="http://schemas.openxmlformats.org/drawingml/2006/main" name="4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8_Ed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Office Theme">
  <a:themeElements>
    <a:clrScheme name="Custom 7">
      <a:dk1>
        <a:srgbClr val="990000"/>
      </a:dk1>
      <a:lt1>
        <a:srgbClr val="FFFFFF"/>
      </a:lt1>
      <a:dk2>
        <a:srgbClr val="FFFFFF"/>
      </a:dk2>
      <a:lt2>
        <a:srgbClr val="FFFFFF"/>
      </a:lt2>
      <a:accent1>
        <a:srgbClr val="606060"/>
      </a:accent1>
      <a:accent2>
        <a:srgbClr val="A9A9A9"/>
      </a:accent2>
      <a:accent3>
        <a:srgbClr val="CCCCCC"/>
      </a:accent3>
      <a:accent4>
        <a:srgbClr val="990000"/>
      </a:accent4>
      <a:accent5>
        <a:srgbClr val="000000"/>
      </a:accent5>
      <a:accent6>
        <a:srgbClr val="969696"/>
      </a:accent6>
      <a:hlink>
        <a:srgbClr val="990000"/>
      </a:hlink>
      <a:folHlink>
        <a:srgbClr val="AEAE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248748</TotalTime>
  <Words>788</Words>
  <Application>Microsoft Macintosh PowerPoint</Application>
  <PresentationFormat>On-screen Show (4:3)</PresentationFormat>
  <Paragraphs>217</Paragraphs>
  <Slides>31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47</vt:i4>
      </vt:variant>
      <vt:variant>
        <vt:lpstr>Slide Titles</vt:lpstr>
      </vt:variant>
      <vt:variant>
        <vt:i4>31</vt:i4>
      </vt:variant>
    </vt:vector>
  </HeadingPairs>
  <TitlesOfParts>
    <vt:vector size="88" baseType="lpstr">
      <vt:lpstr>ＭＳ Ｐゴシック</vt:lpstr>
      <vt:lpstr>Arial</vt:lpstr>
      <vt:lpstr>Calibri</vt:lpstr>
      <vt:lpstr>Calibri Light</vt:lpstr>
      <vt:lpstr>Courier New</vt:lpstr>
      <vt:lpstr>Garamond</vt:lpstr>
      <vt:lpstr>나눔고딕</vt:lpstr>
      <vt:lpstr>Tahoma</vt:lpstr>
      <vt:lpstr>Times New Roman</vt:lpstr>
      <vt:lpstr>Wingdings</vt:lpstr>
      <vt:lpstr>Edge</vt:lpstr>
      <vt:lpstr>1_Edge</vt:lpstr>
      <vt:lpstr>3_Edge</vt:lpstr>
      <vt:lpstr>4_Edge</vt:lpstr>
      <vt:lpstr>6_Edge</vt:lpstr>
      <vt:lpstr>8_Edge</vt:lpstr>
      <vt:lpstr>2_Office Theme</vt:lpstr>
      <vt:lpstr>9_Edge</vt:lpstr>
      <vt:lpstr>17_Edge</vt:lpstr>
      <vt:lpstr>13_Edge</vt:lpstr>
      <vt:lpstr>23_Edge</vt:lpstr>
      <vt:lpstr>35_Edge</vt:lpstr>
      <vt:lpstr>39_Edge</vt:lpstr>
      <vt:lpstr>49_Edge</vt:lpstr>
      <vt:lpstr>56_Edge</vt:lpstr>
      <vt:lpstr>57_Edge</vt:lpstr>
      <vt:lpstr>58_Edge</vt:lpstr>
      <vt:lpstr>59_Edge</vt:lpstr>
      <vt:lpstr>64_Edge</vt:lpstr>
      <vt:lpstr>85_Edge</vt:lpstr>
      <vt:lpstr>90_Edge</vt:lpstr>
      <vt:lpstr>91_Edge</vt:lpstr>
      <vt:lpstr>1_Metropolitan_bullet</vt:lpstr>
      <vt:lpstr>98_Edge</vt:lpstr>
      <vt:lpstr>1_Office 테마</vt:lpstr>
      <vt:lpstr>136_Edge</vt:lpstr>
      <vt:lpstr>144_Edge</vt:lpstr>
      <vt:lpstr>148_Edge</vt:lpstr>
      <vt:lpstr>3_Metropolitan_bullet</vt:lpstr>
      <vt:lpstr>151_Edge</vt:lpstr>
      <vt:lpstr>152_Edge</vt:lpstr>
      <vt:lpstr>154_Edge</vt:lpstr>
      <vt:lpstr>156_Edge</vt:lpstr>
      <vt:lpstr>159_Edge</vt:lpstr>
      <vt:lpstr>safari</vt:lpstr>
      <vt:lpstr>5_Edge</vt:lpstr>
      <vt:lpstr>7_Edge</vt:lpstr>
      <vt:lpstr>18_Edge</vt:lpstr>
      <vt:lpstr>19_Edge</vt:lpstr>
      <vt:lpstr>11_Edge</vt:lpstr>
      <vt:lpstr>14_Edge</vt:lpstr>
      <vt:lpstr>137_Edge</vt:lpstr>
      <vt:lpstr>27_Edge</vt:lpstr>
      <vt:lpstr>28_Edge</vt:lpstr>
      <vt:lpstr>100_Edge</vt:lpstr>
      <vt:lpstr>29_Edge</vt:lpstr>
      <vt:lpstr>41_Edge</vt:lpstr>
      <vt:lpstr>     CSCI 1304: Programming I  Chapter 2 Basic Computation Part 2 Identifiers, Assignments,  Expressions, and Constants    </vt:lpstr>
      <vt:lpstr>Objectives</vt:lpstr>
      <vt:lpstr>Java identifiers</vt:lpstr>
      <vt:lpstr>Java identifiers</vt:lpstr>
      <vt:lpstr>Java identifiers</vt:lpstr>
      <vt:lpstr>Java identifiers</vt:lpstr>
      <vt:lpstr>Java identifiers</vt:lpstr>
      <vt:lpstr>Keywords or Reserved Words</vt:lpstr>
      <vt:lpstr>Where to Declare Variables</vt:lpstr>
      <vt:lpstr>Assignment Statements</vt:lpstr>
      <vt:lpstr>Assignment Statements</vt:lpstr>
      <vt:lpstr>Assignment Examples</vt:lpstr>
      <vt:lpstr>Assignment Statements</vt:lpstr>
      <vt:lpstr>Assignment Statements</vt:lpstr>
      <vt:lpstr>Initializing Variables</vt:lpstr>
      <vt:lpstr>Initializing Variables</vt:lpstr>
      <vt:lpstr>Sample Program</vt:lpstr>
      <vt:lpstr>Sample Program (Output)</vt:lpstr>
      <vt:lpstr>Constants</vt:lpstr>
      <vt:lpstr>e Notation</vt:lpstr>
      <vt:lpstr>Floating-point</vt:lpstr>
      <vt:lpstr>Named Constants</vt:lpstr>
      <vt:lpstr>Type Casting (1/2)</vt:lpstr>
      <vt:lpstr>Type Casting (1/2)</vt:lpstr>
      <vt:lpstr>Type Casting (1/2)</vt:lpstr>
      <vt:lpstr>Type Casting (1/2)</vt:lpstr>
      <vt:lpstr>Type Casting (2/2)</vt:lpstr>
      <vt:lpstr>Type Casting (2/2)</vt:lpstr>
      <vt:lpstr>Type Casting (2/2)</vt:lpstr>
      <vt:lpstr>Type Casting </vt:lpstr>
      <vt:lpstr>Type Casting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ATLAS: A Scalable and High-Performance Scheduling Algorithm for Multiple Memory Controllers</dc:title>
  <dc:creator>yoongu</dc:creator>
  <cp:lastModifiedBy>Microsoft Office User</cp:lastModifiedBy>
  <cp:revision>3781</cp:revision>
  <cp:lastPrinted>2023-09-23T18:14:23Z</cp:lastPrinted>
  <dcterms:created xsi:type="dcterms:W3CDTF">2010-10-08T20:41:54Z</dcterms:created>
  <dcterms:modified xsi:type="dcterms:W3CDTF">2023-09-30T14:42:50Z</dcterms:modified>
</cp:coreProperties>
</file>